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56" r:id="rId3"/>
    <p:sldId id="281" r:id="rId4"/>
    <p:sldId id="282" r:id="rId5"/>
    <p:sldId id="258" r:id="rId6"/>
    <p:sldId id="260" r:id="rId7"/>
    <p:sldId id="261" r:id="rId8"/>
    <p:sldId id="269" r:id="rId9"/>
    <p:sldId id="273" r:id="rId10"/>
    <p:sldId id="274" r:id="rId11"/>
    <p:sldId id="270" r:id="rId12"/>
    <p:sldId id="681" r:id="rId13"/>
    <p:sldId id="683" r:id="rId14"/>
    <p:sldId id="713" r:id="rId15"/>
    <p:sldId id="271" r:id="rId16"/>
    <p:sldId id="272" r:id="rId17"/>
    <p:sldId id="275" r:id="rId18"/>
    <p:sldId id="276" r:id="rId19"/>
    <p:sldId id="278" r:id="rId20"/>
    <p:sldId id="277" r:id="rId21"/>
    <p:sldId id="280" r:id="rId22"/>
    <p:sldId id="263" r:id="rId23"/>
    <p:sldId id="279" r:id="rId24"/>
    <p:sldId id="266" r:id="rId25"/>
    <p:sldId id="71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0"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A2393-89D0-4C7C-A95D-359DE31B4902}" type="doc">
      <dgm:prSet loTypeId="urn:microsoft.com/office/officeart/2008/layout/LinedList" loCatId="list" qsTypeId="urn:microsoft.com/office/officeart/2005/8/quickstyle/simple4" qsCatId="simple" csTypeId="urn:microsoft.com/office/officeart/2005/8/colors/accent6_2" csCatId="accent6"/>
      <dgm:spPr/>
      <dgm:t>
        <a:bodyPr/>
        <a:lstStyle/>
        <a:p>
          <a:endParaRPr lang="en-US"/>
        </a:p>
      </dgm:t>
    </dgm:pt>
    <dgm:pt modelId="{09654948-78E5-4F00-9784-743C2B6FBDE4}">
      <dgm:prSet/>
      <dgm:spPr/>
      <dgm:t>
        <a:bodyPr/>
        <a:lstStyle/>
        <a:p>
          <a:r>
            <a:rPr lang="en-US" dirty="0"/>
            <a:t>Hardware</a:t>
          </a:r>
        </a:p>
      </dgm:t>
    </dgm:pt>
    <dgm:pt modelId="{9BF8AB5F-5D8E-416B-873F-7233576C439E}" type="parTrans" cxnId="{7032371B-AFCA-49C9-88CC-FD676B3B19EB}">
      <dgm:prSet/>
      <dgm:spPr/>
      <dgm:t>
        <a:bodyPr/>
        <a:lstStyle/>
        <a:p>
          <a:endParaRPr lang="en-US"/>
        </a:p>
      </dgm:t>
    </dgm:pt>
    <dgm:pt modelId="{36946FF3-C982-405D-9340-B9A57524B1FA}" type="sibTrans" cxnId="{7032371B-AFCA-49C9-88CC-FD676B3B19EB}">
      <dgm:prSet/>
      <dgm:spPr/>
      <dgm:t>
        <a:bodyPr/>
        <a:lstStyle/>
        <a:p>
          <a:endParaRPr lang="en-US"/>
        </a:p>
      </dgm:t>
    </dgm:pt>
    <dgm:pt modelId="{96298808-F2E7-4E49-85E8-DBA17CDCEE2E}">
      <dgm:prSet/>
      <dgm:spPr/>
      <dgm:t>
        <a:bodyPr/>
        <a:lstStyle/>
        <a:p>
          <a:r>
            <a:rPr lang="en-US"/>
            <a:t>Software</a:t>
          </a:r>
        </a:p>
      </dgm:t>
    </dgm:pt>
    <dgm:pt modelId="{870F1C50-0FFC-4F8A-B0BF-FC6967A1DC88}" type="parTrans" cxnId="{CB1F0926-F8B0-4E09-B2C7-4C7F867F99A4}">
      <dgm:prSet/>
      <dgm:spPr/>
      <dgm:t>
        <a:bodyPr/>
        <a:lstStyle/>
        <a:p>
          <a:endParaRPr lang="en-US"/>
        </a:p>
      </dgm:t>
    </dgm:pt>
    <dgm:pt modelId="{EC22F371-9EC3-4C0A-A845-5278A18BC9D7}" type="sibTrans" cxnId="{CB1F0926-F8B0-4E09-B2C7-4C7F867F99A4}">
      <dgm:prSet/>
      <dgm:spPr/>
      <dgm:t>
        <a:bodyPr/>
        <a:lstStyle/>
        <a:p>
          <a:endParaRPr lang="en-US"/>
        </a:p>
      </dgm:t>
    </dgm:pt>
    <dgm:pt modelId="{01426560-2991-40BA-B5A2-DFE7710B5E8D}">
      <dgm:prSet/>
      <dgm:spPr/>
      <dgm:t>
        <a:bodyPr/>
        <a:lstStyle/>
        <a:p>
          <a:r>
            <a:rPr lang="en-US"/>
            <a:t>Network</a:t>
          </a:r>
        </a:p>
      </dgm:t>
    </dgm:pt>
    <dgm:pt modelId="{E6E7953C-7AFF-46DB-BF43-C85C5E9146DB}" type="parTrans" cxnId="{D812EF2C-6814-40CD-81EA-030AD41DF5C4}">
      <dgm:prSet/>
      <dgm:spPr/>
      <dgm:t>
        <a:bodyPr/>
        <a:lstStyle/>
        <a:p>
          <a:endParaRPr lang="en-US"/>
        </a:p>
      </dgm:t>
    </dgm:pt>
    <dgm:pt modelId="{A755E811-17F4-4094-A476-790D33F32844}" type="sibTrans" cxnId="{D812EF2C-6814-40CD-81EA-030AD41DF5C4}">
      <dgm:prSet/>
      <dgm:spPr/>
      <dgm:t>
        <a:bodyPr/>
        <a:lstStyle/>
        <a:p>
          <a:endParaRPr lang="en-US"/>
        </a:p>
      </dgm:t>
    </dgm:pt>
    <dgm:pt modelId="{0CB54432-997A-4E7B-AD3C-2102119D7A9C}">
      <dgm:prSet/>
      <dgm:spPr/>
      <dgm:t>
        <a:bodyPr/>
        <a:lstStyle/>
        <a:p>
          <a:r>
            <a:rPr lang="en-US"/>
            <a:t>Operating system</a:t>
          </a:r>
        </a:p>
      </dgm:t>
    </dgm:pt>
    <dgm:pt modelId="{788BA1B4-ACF5-40A0-B501-0228DE36A287}" type="parTrans" cxnId="{37087B13-CBAB-428D-8D8E-3C38F56E9C4F}">
      <dgm:prSet/>
      <dgm:spPr/>
      <dgm:t>
        <a:bodyPr/>
        <a:lstStyle/>
        <a:p>
          <a:endParaRPr lang="en-US"/>
        </a:p>
      </dgm:t>
    </dgm:pt>
    <dgm:pt modelId="{ABF7BEB0-D6FB-4CD6-8454-23322D509560}" type="sibTrans" cxnId="{37087B13-CBAB-428D-8D8E-3C38F56E9C4F}">
      <dgm:prSet/>
      <dgm:spPr/>
      <dgm:t>
        <a:bodyPr/>
        <a:lstStyle/>
        <a:p>
          <a:endParaRPr lang="en-US"/>
        </a:p>
      </dgm:t>
    </dgm:pt>
    <dgm:pt modelId="{B7BC64D2-637C-4EB3-8ECA-2E67312168D1}">
      <dgm:prSet/>
      <dgm:spPr/>
      <dgm:t>
        <a:bodyPr/>
        <a:lstStyle/>
        <a:p>
          <a:r>
            <a:rPr lang="en-US"/>
            <a:t>Mobile device</a:t>
          </a:r>
        </a:p>
      </dgm:t>
    </dgm:pt>
    <dgm:pt modelId="{07AD05F2-796E-4864-A32C-70611B595593}" type="parTrans" cxnId="{13A93A39-CE94-4DBF-A82D-BB2A18D07075}">
      <dgm:prSet/>
      <dgm:spPr/>
      <dgm:t>
        <a:bodyPr/>
        <a:lstStyle/>
        <a:p>
          <a:endParaRPr lang="en-US"/>
        </a:p>
      </dgm:t>
    </dgm:pt>
    <dgm:pt modelId="{D70E6104-006B-4F7D-ABCC-D8164A51B03A}" type="sibTrans" cxnId="{13A93A39-CE94-4DBF-A82D-BB2A18D07075}">
      <dgm:prSet/>
      <dgm:spPr/>
      <dgm:t>
        <a:bodyPr/>
        <a:lstStyle/>
        <a:p>
          <a:endParaRPr lang="en-US"/>
        </a:p>
      </dgm:t>
    </dgm:pt>
    <dgm:pt modelId="{A719792A-5DBA-4894-9AEC-15B5E2C54694}">
      <dgm:prSet/>
      <dgm:spPr/>
      <dgm:t>
        <a:bodyPr/>
        <a:lstStyle/>
        <a:p>
          <a:r>
            <a:rPr lang="en-US"/>
            <a:t>Virtualization and Cloud computing</a:t>
          </a:r>
        </a:p>
      </dgm:t>
    </dgm:pt>
    <dgm:pt modelId="{513755C3-83D1-42A6-A500-C1D415F37141}" type="parTrans" cxnId="{F994EE12-AC57-4A48-BA91-6F32FA34C729}">
      <dgm:prSet/>
      <dgm:spPr/>
      <dgm:t>
        <a:bodyPr/>
        <a:lstStyle/>
        <a:p>
          <a:endParaRPr lang="en-US"/>
        </a:p>
      </dgm:t>
    </dgm:pt>
    <dgm:pt modelId="{88C7B1C3-5B90-470A-8657-7E8F2C08BC0A}" type="sibTrans" cxnId="{F994EE12-AC57-4A48-BA91-6F32FA34C729}">
      <dgm:prSet/>
      <dgm:spPr/>
      <dgm:t>
        <a:bodyPr/>
        <a:lstStyle/>
        <a:p>
          <a:endParaRPr lang="en-US"/>
        </a:p>
      </dgm:t>
    </dgm:pt>
    <dgm:pt modelId="{329FFB25-A238-4C2A-B592-1B021CE3B71A}" type="pres">
      <dgm:prSet presAssocID="{5FEA2393-89D0-4C7C-A95D-359DE31B4902}" presName="vert0" presStyleCnt="0">
        <dgm:presLayoutVars>
          <dgm:dir/>
          <dgm:animOne val="branch"/>
          <dgm:animLvl val="lvl"/>
        </dgm:presLayoutVars>
      </dgm:prSet>
      <dgm:spPr/>
    </dgm:pt>
    <dgm:pt modelId="{0BD7D82F-2639-4FED-BABE-FA83188F2BBA}" type="pres">
      <dgm:prSet presAssocID="{09654948-78E5-4F00-9784-743C2B6FBDE4}" presName="thickLine" presStyleLbl="alignNode1" presStyleIdx="0" presStyleCnt="6"/>
      <dgm:spPr/>
    </dgm:pt>
    <dgm:pt modelId="{1589DC05-8E86-4451-9082-47C425671C81}" type="pres">
      <dgm:prSet presAssocID="{09654948-78E5-4F00-9784-743C2B6FBDE4}" presName="horz1" presStyleCnt="0"/>
      <dgm:spPr/>
    </dgm:pt>
    <dgm:pt modelId="{31FBE4C1-3860-43E3-9E41-20C4BD05BF0F}" type="pres">
      <dgm:prSet presAssocID="{09654948-78E5-4F00-9784-743C2B6FBDE4}" presName="tx1" presStyleLbl="revTx" presStyleIdx="0" presStyleCnt="6"/>
      <dgm:spPr/>
    </dgm:pt>
    <dgm:pt modelId="{4424913F-D177-4C2B-8076-0046325CC6A3}" type="pres">
      <dgm:prSet presAssocID="{09654948-78E5-4F00-9784-743C2B6FBDE4}" presName="vert1" presStyleCnt="0"/>
      <dgm:spPr/>
    </dgm:pt>
    <dgm:pt modelId="{F7A8D1B2-9C34-4CC7-A774-5B1A195C803C}" type="pres">
      <dgm:prSet presAssocID="{96298808-F2E7-4E49-85E8-DBA17CDCEE2E}" presName="thickLine" presStyleLbl="alignNode1" presStyleIdx="1" presStyleCnt="6"/>
      <dgm:spPr/>
    </dgm:pt>
    <dgm:pt modelId="{38880D73-0976-414B-A8B0-B5C88569F398}" type="pres">
      <dgm:prSet presAssocID="{96298808-F2E7-4E49-85E8-DBA17CDCEE2E}" presName="horz1" presStyleCnt="0"/>
      <dgm:spPr/>
    </dgm:pt>
    <dgm:pt modelId="{32D24687-E1CC-4039-A55C-0F0E3E57BA0C}" type="pres">
      <dgm:prSet presAssocID="{96298808-F2E7-4E49-85E8-DBA17CDCEE2E}" presName="tx1" presStyleLbl="revTx" presStyleIdx="1" presStyleCnt="6"/>
      <dgm:spPr/>
    </dgm:pt>
    <dgm:pt modelId="{DEC4865A-C4B0-46F6-B7C7-5265E2BAE91D}" type="pres">
      <dgm:prSet presAssocID="{96298808-F2E7-4E49-85E8-DBA17CDCEE2E}" presName="vert1" presStyleCnt="0"/>
      <dgm:spPr/>
    </dgm:pt>
    <dgm:pt modelId="{A8C70755-3034-4896-9347-39B34B80C3C1}" type="pres">
      <dgm:prSet presAssocID="{01426560-2991-40BA-B5A2-DFE7710B5E8D}" presName="thickLine" presStyleLbl="alignNode1" presStyleIdx="2" presStyleCnt="6"/>
      <dgm:spPr/>
    </dgm:pt>
    <dgm:pt modelId="{B0898600-8737-450B-A3F7-07AF485DD1A8}" type="pres">
      <dgm:prSet presAssocID="{01426560-2991-40BA-B5A2-DFE7710B5E8D}" presName="horz1" presStyleCnt="0"/>
      <dgm:spPr/>
    </dgm:pt>
    <dgm:pt modelId="{315E32A1-7299-45D1-A565-92376F77FAF3}" type="pres">
      <dgm:prSet presAssocID="{01426560-2991-40BA-B5A2-DFE7710B5E8D}" presName="tx1" presStyleLbl="revTx" presStyleIdx="2" presStyleCnt="6"/>
      <dgm:spPr/>
    </dgm:pt>
    <dgm:pt modelId="{45AF8865-471F-465F-8250-DA1DE9CF17D5}" type="pres">
      <dgm:prSet presAssocID="{01426560-2991-40BA-B5A2-DFE7710B5E8D}" presName="vert1" presStyleCnt="0"/>
      <dgm:spPr/>
    </dgm:pt>
    <dgm:pt modelId="{43722510-C537-4F6F-B056-640FD1BE629D}" type="pres">
      <dgm:prSet presAssocID="{0CB54432-997A-4E7B-AD3C-2102119D7A9C}" presName="thickLine" presStyleLbl="alignNode1" presStyleIdx="3" presStyleCnt="6"/>
      <dgm:spPr/>
    </dgm:pt>
    <dgm:pt modelId="{D0E6314F-B083-4379-840D-F06656283826}" type="pres">
      <dgm:prSet presAssocID="{0CB54432-997A-4E7B-AD3C-2102119D7A9C}" presName="horz1" presStyleCnt="0"/>
      <dgm:spPr/>
    </dgm:pt>
    <dgm:pt modelId="{F2807E3A-EFD3-405A-ABA6-3E621C4E6F56}" type="pres">
      <dgm:prSet presAssocID="{0CB54432-997A-4E7B-AD3C-2102119D7A9C}" presName="tx1" presStyleLbl="revTx" presStyleIdx="3" presStyleCnt="6"/>
      <dgm:spPr/>
    </dgm:pt>
    <dgm:pt modelId="{84399DB4-123B-420E-8C04-DDB15A8778BB}" type="pres">
      <dgm:prSet presAssocID="{0CB54432-997A-4E7B-AD3C-2102119D7A9C}" presName="vert1" presStyleCnt="0"/>
      <dgm:spPr/>
    </dgm:pt>
    <dgm:pt modelId="{924DF5D9-75A4-4F87-8C21-8E43857AE7FD}" type="pres">
      <dgm:prSet presAssocID="{B7BC64D2-637C-4EB3-8ECA-2E67312168D1}" presName="thickLine" presStyleLbl="alignNode1" presStyleIdx="4" presStyleCnt="6"/>
      <dgm:spPr/>
    </dgm:pt>
    <dgm:pt modelId="{38AF856D-AFCB-404C-BD09-844B85C12515}" type="pres">
      <dgm:prSet presAssocID="{B7BC64D2-637C-4EB3-8ECA-2E67312168D1}" presName="horz1" presStyleCnt="0"/>
      <dgm:spPr/>
    </dgm:pt>
    <dgm:pt modelId="{4EA01271-812C-4F2B-80C7-EE3F049C3FC1}" type="pres">
      <dgm:prSet presAssocID="{B7BC64D2-637C-4EB3-8ECA-2E67312168D1}" presName="tx1" presStyleLbl="revTx" presStyleIdx="4" presStyleCnt="6"/>
      <dgm:spPr/>
    </dgm:pt>
    <dgm:pt modelId="{8B97CFC0-A689-4803-BE78-8F431EC5EEAF}" type="pres">
      <dgm:prSet presAssocID="{B7BC64D2-637C-4EB3-8ECA-2E67312168D1}" presName="vert1" presStyleCnt="0"/>
      <dgm:spPr/>
    </dgm:pt>
    <dgm:pt modelId="{D205FE62-C4E4-4FC9-A58F-6AC1B55A36DB}" type="pres">
      <dgm:prSet presAssocID="{A719792A-5DBA-4894-9AEC-15B5E2C54694}" presName="thickLine" presStyleLbl="alignNode1" presStyleIdx="5" presStyleCnt="6"/>
      <dgm:spPr/>
    </dgm:pt>
    <dgm:pt modelId="{C25C5C84-4966-4625-9E0D-9BCD0CDA3C05}" type="pres">
      <dgm:prSet presAssocID="{A719792A-5DBA-4894-9AEC-15B5E2C54694}" presName="horz1" presStyleCnt="0"/>
      <dgm:spPr/>
    </dgm:pt>
    <dgm:pt modelId="{EE933C7E-B35A-4AD8-8FCC-3BAC02D6C367}" type="pres">
      <dgm:prSet presAssocID="{A719792A-5DBA-4894-9AEC-15B5E2C54694}" presName="tx1" presStyleLbl="revTx" presStyleIdx="5" presStyleCnt="6"/>
      <dgm:spPr/>
    </dgm:pt>
    <dgm:pt modelId="{BDFBA867-F3AC-4B7B-A4AA-2FB65B814ABC}" type="pres">
      <dgm:prSet presAssocID="{A719792A-5DBA-4894-9AEC-15B5E2C54694}" presName="vert1" presStyleCnt="0"/>
      <dgm:spPr/>
    </dgm:pt>
  </dgm:ptLst>
  <dgm:cxnLst>
    <dgm:cxn modelId="{95437308-A540-4735-AC8A-B5BC8EF8AB82}" type="presOf" srcId="{B7BC64D2-637C-4EB3-8ECA-2E67312168D1}" destId="{4EA01271-812C-4F2B-80C7-EE3F049C3FC1}" srcOrd="0" destOrd="0" presId="urn:microsoft.com/office/officeart/2008/layout/LinedList"/>
    <dgm:cxn modelId="{F994EE12-AC57-4A48-BA91-6F32FA34C729}" srcId="{5FEA2393-89D0-4C7C-A95D-359DE31B4902}" destId="{A719792A-5DBA-4894-9AEC-15B5E2C54694}" srcOrd="5" destOrd="0" parTransId="{513755C3-83D1-42A6-A500-C1D415F37141}" sibTransId="{88C7B1C3-5B90-470A-8657-7E8F2C08BC0A}"/>
    <dgm:cxn modelId="{37087B13-CBAB-428D-8D8E-3C38F56E9C4F}" srcId="{5FEA2393-89D0-4C7C-A95D-359DE31B4902}" destId="{0CB54432-997A-4E7B-AD3C-2102119D7A9C}" srcOrd="3" destOrd="0" parTransId="{788BA1B4-ACF5-40A0-B501-0228DE36A287}" sibTransId="{ABF7BEB0-D6FB-4CD6-8454-23322D509560}"/>
    <dgm:cxn modelId="{7032371B-AFCA-49C9-88CC-FD676B3B19EB}" srcId="{5FEA2393-89D0-4C7C-A95D-359DE31B4902}" destId="{09654948-78E5-4F00-9784-743C2B6FBDE4}" srcOrd="0" destOrd="0" parTransId="{9BF8AB5F-5D8E-416B-873F-7233576C439E}" sibTransId="{36946FF3-C982-405D-9340-B9A57524B1FA}"/>
    <dgm:cxn modelId="{8E8CFC1D-6D5A-4EB6-B1C4-AF2CB253D988}" type="presOf" srcId="{09654948-78E5-4F00-9784-743C2B6FBDE4}" destId="{31FBE4C1-3860-43E3-9E41-20C4BD05BF0F}" srcOrd="0" destOrd="0" presId="urn:microsoft.com/office/officeart/2008/layout/LinedList"/>
    <dgm:cxn modelId="{CB1F0926-F8B0-4E09-B2C7-4C7F867F99A4}" srcId="{5FEA2393-89D0-4C7C-A95D-359DE31B4902}" destId="{96298808-F2E7-4E49-85E8-DBA17CDCEE2E}" srcOrd="1" destOrd="0" parTransId="{870F1C50-0FFC-4F8A-B0BF-FC6967A1DC88}" sibTransId="{EC22F371-9EC3-4C0A-A845-5278A18BC9D7}"/>
    <dgm:cxn modelId="{D812EF2C-6814-40CD-81EA-030AD41DF5C4}" srcId="{5FEA2393-89D0-4C7C-A95D-359DE31B4902}" destId="{01426560-2991-40BA-B5A2-DFE7710B5E8D}" srcOrd="2" destOrd="0" parTransId="{E6E7953C-7AFF-46DB-BF43-C85C5E9146DB}" sibTransId="{A755E811-17F4-4094-A476-790D33F32844}"/>
    <dgm:cxn modelId="{F3EAEA38-9C07-4830-BC64-788581BD23A8}" type="presOf" srcId="{96298808-F2E7-4E49-85E8-DBA17CDCEE2E}" destId="{32D24687-E1CC-4039-A55C-0F0E3E57BA0C}" srcOrd="0" destOrd="0" presId="urn:microsoft.com/office/officeart/2008/layout/LinedList"/>
    <dgm:cxn modelId="{13A93A39-CE94-4DBF-A82D-BB2A18D07075}" srcId="{5FEA2393-89D0-4C7C-A95D-359DE31B4902}" destId="{B7BC64D2-637C-4EB3-8ECA-2E67312168D1}" srcOrd="4" destOrd="0" parTransId="{07AD05F2-796E-4864-A32C-70611B595593}" sibTransId="{D70E6104-006B-4F7D-ABCC-D8164A51B03A}"/>
    <dgm:cxn modelId="{6B55747A-7237-41CB-9A4D-64A441EAFCEF}" type="presOf" srcId="{A719792A-5DBA-4894-9AEC-15B5E2C54694}" destId="{EE933C7E-B35A-4AD8-8FCC-3BAC02D6C367}" srcOrd="0" destOrd="0" presId="urn:microsoft.com/office/officeart/2008/layout/LinedList"/>
    <dgm:cxn modelId="{F37C9F96-1A16-49CE-9EEE-41915BA4234D}" type="presOf" srcId="{5FEA2393-89D0-4C7C-A95D-359DE31B4902}" destId="{329FFB25-A238-4C2A-B592-1B021CE3B71A}" srcOrd="0" destOrd="0" presId="urn:microsoft.com/office/officeart/2008/layout/LinedList"/>
    <dgm:cxn modelId="{644B3CA9-C528-4956-841A-2615CBB29F78}" type="presOf" srcId="{0CB54432-997A-4E7B-AD3C-2102119D7A9C}" destId="{F2807E3A-EFD3-405A-ABA6-3E621C4E6F56}" srcOrd="0" destOrd="0" presId="urn:microsoft.com/office/officeart/2008/layout/LinedList"/>
    <dgm:cxn modelId="{85FDA0F4-202D-4C2D-8F71-64F13CD1141A}" type="presOf" srcId="{01426560-2991-40BA-B5A2-DFE7710B5E8D}" destId="{315E32A1-7299-45D1-A565-92376F77FAF3}" srcOrd="0" destOrd="0" presId="urn:microsoft.com/office/officeart/2008/layout/LinedList"/>
    <dgm:cxn modelId="{E64C67D1-73DD-427F-AC1E-99DBEDC871BC}" type="presParOf" srcId="{329FFB25-A238-4C2A-B592-1B021CE3B71A}" destId="{0BD7D82F-2639-4FED-BABE-FA83188F2BBA}" srcOrd="0" destOrd="0" presId="urn:microsoft.com/office/officeart/2008/layout/LinedList"/>
    <dgm:cxn modelId="{C380866A-B4DB-49CE-9949-89F67E395B25}" type="presParOf" srcId="{329FFB25-A238-4C2A-B592-1B021CE3B71A}" destId="{1589DC05-8E86-4451-9082-47C425671C81}" srcOrd="1" destOrd="0" presId="urn:microsoft.com/office/officeart/2008/layout/LinedList"/>
    <dgm:cxn modelId="{5798DE3A-9578-4BE2-AEA3-C18C42CAE9FB}" type="presParOf" srcId="{1589DC05-8E86-4451-9082-47C425671C81}" destId="{31FBE4C1-3860-43E3-9E41-20C4BD05BF0F}" srcOrd="0" destOrd="0" presId="urn:microsoft.com/office/officeart/2008/layout/LinedList"/>
    <dgm:cxn modelId="{6A69932D-49EE-4275-AD1D-C06A34B29230}" type="presParOf" srcId="{1589DC05-8E86-4451-9082-47C425671C81}" destId="{4424913F-D177-4C2B-8076-0046325CC6A3}" srcOrd="1" destOrd="0" presId="urn:microsoft.com/office/officeart/2008/layout/LinedList"/>
    <dgm:cxn modelId="{68C2FCDF-1B37-4C34-BC96-57255FA4C01D}" type="presParOf" srcId="{329FFB25-A238-4C2A-B592-1B021CE3B71A}" destId="{F7A8D1B2-9C34-4CC7-A774-5B1A195C803C}" srcOrd="2" destOrd="0" presId="urn:microsoft.com/office/officeart/2008/layout/LinedList"/>
    <dgm:cxn modelId="{BBF51310-C45C-490B-9CD4-DEF2D7A5D635}" type="presParOf" srcId="{329FFB25-A238-4C2A-B592-1B021CE3B71A}" destId="{38880D73-0976-414B-A8B0-B5C88569F398}" srcOrd="3" destOrd="0" presId="urn:microsoft.com/office/officeart/2008/layout/LinedList"/>
    <dgm:cxn modelId="{7F32D1C4-EA05-485C-A75C-EA91F34D43F1}" type="presParOf" srcId="{38880D73-0976-414B-A8B0-B5C88569F398}" destId="{32D24687-E1CC-4039-A55C-0F0E3E57BA0C}" srcOrd="0" destOrd="0" presId="urn:microsoft.com/office/officeart/2008/layout/LinedList"/>
    <dgm:cxn modelId="{8E30A336-1E98-419B-97BD-6A50502D54C8}" type="presParOf" srcId="{38880D73-0976-414B-A8B0-B5C88569F398}" destId="{DEC4865A-C4B0-46F6-B7C7-5265E2BAE91D}" srcOrd="1" destOrd="0" presId="urn:microsoft.com/office/officeart/2008/layout/LinedList"/>
    <dgm:cxn modelId="{469F3AC2-B45E-403D-AB95-C0243A1CA87E}" type="presParOf" srcId="{329FFB25-A238-4C2A-B592-1B021CE3B71A}" destId="{A8C70755-3034-4896-9347-39B34B80C3C1}" srcOrd="4" destOrd="0" presId="urn:microsoft.com/office/officeart/2008/layout/LinedList"/>
    <dgm:cxn modelId="{DAA44807-EF36-4C09-A89C-F5B8B8E0AED6}" type="presParOf" srcId="{329FFB25-A238-4C2A-B592-1B021CE3B71A}" destId="{B0898600-8737-450B-A3F7-07AF485DD1A8}" srcOrd="5" destOrd="0" presId="urn:microsoft.com/office/officeart/2008/layout/LinedList"/>
    <dgm:cxn modelId="{17E37390-403A-4E9E-9925-7FD9196A96DC}" type="presParOf" srcId="{B0898600-8737-450B-A3F7-07AF485DD1A8}" destId="{315E32A1-7299-45D1-A565-92376F77FAF3}" srcOrd="0" destOrd="0" presId="urn:microsoft.com/office/officeart/2008/layout/LinedList"/>
    <dgm:cxn modelId="{A31AEF8E-94F1-478A-8887-C55747B2E9C4}" type="presParOf" srcId="{B0898600-8737-450B-A3F7-07AF485DD1A8}" destId="{45AF8865-471F-465F-8250-DA1DE9CF17D5}" srcOrd="1" destOrd="0" presId="urn:microsoft.com/office/officeart/2008/layout/LinedList"/>
    <dgm:cxn modelId="{C5A6109E-3DB9-4DD3-AF7F-4B7AF830CF78}" type="presParOf" srcId="{329FFB25-A238-4C2A-B592-1B021CE3B71A}" destId="{43722510-C537-4F6F-B056-640FD1BE629D}" srcOrd="6" destOrd="0" presId="urn:microsoft.com/office/officeart/2008/layout/LinedList"/>
    <dgm:cxn modelId="{A3FF505F-C9AE-4B51-BC1E-4878EE077AA8}" type="presParOf" srcId="{329FFB25-A238-4C2A-B592-1B021CE3B71A}" destId="{D0E6314F-B083-4379-840D-F06656283826}" srcOrd="7" destOrd="0" presId="urn:microsoft.com/office/officeart/2008/layout/LinedList"/>
    <dgm:cxn modelId="{CEAC0138-1927-4219-997D-C796AF6969E4}" type="presParOf" srcId="{D0E6314F-B083-4379-840D-F06656283826}" destId="{F2807E3A-EFD3-405A-ABA6-3E621C4E6F56}" srcOrd="0" destOrd="0" presId="urn:microsoft.com/office/officeart/2008/layout/LinedList"/>
    <dgm:cxn modelId="{B42D2E13-DE87-467A-B0E9-9DE176BEC488}" type="presParOf" srcId="{D0E6314F-B083-4379-840D-F06656283826}" destId="{84399DB4-123B-420E-8C04-DDB15A8778BB}" srcOrd="1" destOrd="0" presId="urn:microsoft.com/office/officeart/2008/layout/LinedList"/>
    <dgm:cxn modelId="{2CBE16BC-4BB4-4F9B-B72C-8CC835EBA867}" type="presParOf" srcId="{329FFB25-A238-4C2A-B592-1B021CE3B71A}" destId="{924DF5D9-75A4-4F87-8C21-8E43857AE7FD}" srcOrd="8" destOrd="0" presId="urn:microsoft.com/office/officeart/2008/layout/LinedList"/>
    <dgm:cxn modelId="{90A8B77B-4655-4CD5-9A61-E4962EDD1E4E}" type="presParOf" srcId="{329FFB25-A238-4C2A-B592-1B021CE3B71A}" destId="{38AF856D-AFCB-404C-BD09-844B85C12515}" srcOrd="9" destOrd="0" presId="urn:microsoft.com/office/officeart/2008/layout/LinedList"/>
    <dgm:cxn modelId="{F584BAB8-5C4F-4FE0-834E-62DE54C95E7F}" type="presParOf" srcId="{38AF856D-AFCB-404C-BD09-844B85C12515}" destId="{4EA01271-812C-4F2B-80C7-EE3F049C3FC1}" srcOrd="0" destOrd="0" presId="urn:microsoft.com/office/officeart/2008/layout/LinedList"/>
    <dgm:cxn modelId="{F453A1E5-67E2-4A74-8ED1-3126EC9BBD82}" type="presParOf" srcId="{38AF856D-AFCB-404C-BD09-844B85C12515}" destId="{8B97CFC0-A689-4803-BE78-8F431EC5EEAF}" srcOrd="1" destOrd="0" presId="urn:microsoft.com/office/officeart/2008/layout/LinedList"/>
    <dgm:cxn modelId="{4E1BCE65-3B71-4F20-803E-3ABCD6D8F796}" type="presParOf" srcId="{329FFB25-A238-4C2A-B592-1B021CE3B71A}" destId="{D205FE62-C4E4-4FC9-A58F-6AC1B55A36DB}" srcOrd="10" destOrd="0" presId="urn:microsoft.com/office/officeart/2008/layout/LinedList"/>
    <dgm:cxn modelId="{AF4C5ED7-F940-4173-8096-0063A477CD00}" type="presParOf" srcId="{329FFB25-A238-4C2A-B592-1B021CE3B71A}" destId="{C25C5C84-4966-4625-9E0D-9BCD0CDA3C05}" srcOrd="11" destOrd="0" presId="urn:microsoft.com/office/officeart/2008/layout/LinedList"/>
    <dgm:cxn modelId="{BB48F9DB-3A8F-4F26-B31E-82EDE66D2E73}" type="presParOf" srcId="{C25C5C84-4966-4625-9E0D-9BCD0CDA3C05}" destId="{EE933C7E-B35A-4AD8-8FCC-3BAC02D6C367}" srcOrd="0" destOrd="0" presId="urn:microsoft.com/office/officeart/2008/layout/LinedList"/>
    <dgm:cxn modelId="{40A21913-ECF1-40C4-A5B6-5C784F0AC7F8}" type="presParOf" srcId="{C25C5C84-4966-4625-9E0D-9BCD0CDA3C05}" destId="{BDFBA867-F3AC-4B7B-A4AA-2FB65B814AB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F89927-4851-4D82-95CB-E9BEDF285F18}"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A0EA722-349C-49DF-B662-E299C7F00EB8}">
      <dgm:prSet/>
      <dgm:spPr/>
      <dgm:t>
        <a:bodyPr/>
        <a:lstStyle/>
        <a:p>
          <a:r>
            <a:rPr lang="en-US" b="1" dirty="0">
              <a:solidFill>
                <a:srgbClr val="002060"/>
              </a:solidFill>
            </a:rPr>
            <a:t>Primary storage device</a:t>
          </a:r>
          <a:r>
            <a:rPr lang="en-US" b="1" dirty="0"/>
            <a:t>:</a:t>
          </a:r>
          <a:r>
            <a:rPr lang="en-US" dirty="0"/>
            <a:t> Fast, temporary storage for immediate data access (e.g., RAM).</a:t>
          </a:r>
        </a:p>
      </dgm:t>
    </dgm:pt>
    <dgm:pt modelId="{DB7A9932-21BA-43C0-9F08-F67EE30B3B26}" type="parTrans" cxnId="{6BACFE0A-D329-4E0F-9C36-A74FD13BA356}">
      <dgm:prSet/>
      <dgm:spPr/>
      <dgm:t>
        <a:bodyPr/>
        <a:lstStyle/>
        <a:p>
          <a:endParaRPr lang="en-US"/>
        </a:p>
      </dgm:t>
    </dgm:pt>
    <dgm:pt modelId="{AF14E301-B30A-4B79-8EC7-376D8F9A4238}" type="sibTrans" cxnId="{6BACFE0A-D329-4E0F-9C36-A74FD13BA356}">
      <dgm:prSet/>
      <dgm:spPr/>
      <dgm:t>
        <a:bodyPr/>
        <a:lstStyle/>
        <a:p>
          <a:endParaRPr lang="en-US"/>
        </a:p>
      </dgm:t>
    </dgm:pt>
    <dgm:pt modelId="{90EF4062-9129-4702-9289-7381E4EE0F3C}">
      <dgm:prSet/>
      <dgm:spPr/>
      <dgm:t>
        <a:bodyPr/>
        <a:lstStyle/>
        <a:p>
          <a:r>
            <a:rPr lang="en-US" b="1" dirty="0">
              <a:solidFill>
                <a:srgbClr val="002060"/>
              </a:solidFill>
            </a:rPr>
            <a:t>Secondary storage device</a:t>
          </a:r>
          <a:r>
            <a:rPr lang="en-US" b="1" dirty="0"/>
            <a:t>:</a:t>
          </a:r>
          <a:r>
            <a:rPr lang="en-US" dirty="0"/>
            <a:t> Long-term storage for data retention (e.g., HDD, SSD).</a:t>
          </a:r>
        </a:p>
      </dgm:t>
    </dgm:pt>
    <dgm:pt modelId="{47545968-4F6C-4026-95CE-EC97CF263FE5}" type="parTrans" cxnId="{FF640A81-C761-48AF-B79A-7283DD41C59E}">
      <dgm:prSet/>
      <dgm:spPr/>
      <dgm:t>
        <a:bodyPr/>
        <a:lstStyle/>
        <a:p>
          <a:endParaRPr lang="en-US"/>
        </a:p>
      </dgm:t>
    </dgm:pt>
    <dgm:pt modelId="{42684187-A6EB-496F-B45A-9253DA801F0F}" type="sibTrans" cxnId="{FF640A81-C761-48AF-B79A-7283DD41C59E}">
      <dgm:prSet/>
      <dgm:spPr/>
      <dgm:t>
        <a:bodyPr/>
        <a:lstStyle/>
        <a:p>
          <a:endParaRPr lang="en-US"/>
        </a:p>
      </dgm:t>
    </dgm:pt>
    <dgm:pt modelId="{A1308BD3-1147-45C5-8E96-5FE7BA3985EB}" type="pres">
      <dgm:prSet presAssocID="{98F89927-4851-4D82-95CB-E9BEDF285F18}" presName="root" presStyleCnt="0">
        <dgm:presLayoutVars>
          <dgm:dir/>
          <dgm:resizeHandles val="exact"/>
        </dgm:presLayoutVars>
      </dgm:prSet>
      <dgm:spPr/>
    </dgm:pt>
    <dgm:pt modelId="{DA8AB920-79CB-43B7-B729-FAC910F7619B}" type="pres">
      <dgm:prSet presAssocID="{4A0EA722-349C-49DF-B662-E299C7F00EB8}" presName="compNode" presStyleCnt="0"/>
      <dgm:spPr/>
    </dgm:pt>
    <dgm:pt modelId="{3F14E947-7927-4617-9E39-4EC88A1DA643}" type="pres">
      <dgm:prSet presAssocID="{4A0EA722-349C-49DF-B662-E299C7F00EB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21F6C10-8C43-45D9-9C27-9495BEC9F0FD}" type="pres">
      <dgm:prSet presAssocID="{4A0EA722-349C-49DF-B662-E299C7F00EB8}" presName="spaceRect" presStyleCnt="0"/>
      <dgm:spPr/>
    </dgm:pt>
    <dgm:pt modelId="{89ADE111-4D64-4AE7-B3F4-9C4121E4AFA7}" type="pres">
      <dgm:prSet presAssocID="{4A0EA722-349C-49DF-B662-E299C7F00EB8}" presName="textRect" presStyleLbl="revTx" presStyleIdx="0" presStyleCnt="2">
        <dgm:presLayoutVars>
          <dgm:chMax val="1"/>
          <dgm:chPref val="1"/>
        </dgm:presLayoutVars>
      </dgm:prSet>
      <dgm:spPr/>
    </dgm:pt>
    <dgm:pt modelId="{4EE09969-4779-433B-A89C-EBA7E80E93A4}" type="pres">
      <dgm:prSet presAssocID="{AF14E301-B30A-4B79-8EC7-376D8F9A4238}" presName="sibTrans" presStyleCnt="0"/>
      <dgm:spPr/>
    </dgm:pt>
    <dgm:pt modelId="{1DB9B903-BEE2-4C13-B120-97672A62F735}" type="pres">
      <dgm:prSet presAssocID="{90EF4062-9129-4702-9289-7381E4EE0F3C}" presName="compNode" presStyleCnt="0"/>
      <dgm:spPr/>
    </dgm:pt>
    <dgm:pt modelId="{8F08306F-90C1-4DE4-B703-EBA0C3F0C59F}" type="pres">
      <dgm:prSet presAssocID="{90EF4062-9129-4702-9289-7381E4EE0F3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06F03E2B-DD08-4649-B37C-BAF8D2965654}" type="pres">
      <dgm:prSet presAssocID="{90EF4062-9129-4702-9289-7381E4EE0F3C}" presName="spaceRect" presStyleCnt="0"/>
      <dgm:spPr/>
    </dgm:pt>
    <dgm:pt modelId="{F1D82208-EF46-49B3-AD16-AFF68F656F20}" type="pres">
      <dgm:prSet presAssocID="{90EF4062-9129-4702-9289-7381E4EE0F3C}" presName="textRect" presStyleLbl="revTx" presStyleIdx="1" presStyleCnt="2">
        <dgm:presLayoutVars>
          <dgm:chMax val="1"/>
          <dgm:chPref val="1"/>
        </dgm:presLayoutVars>
      </dgm:prSet>
      <dgm:spPr/>
    </dgm:pt>
  </dgm:ptLst>
  <dgm:cxnLst>
    <dgm:cxn modelId="{6BACFE0A-D329-4E0F-9C36-A74FD13BA356}" srcId="{98F89927-4851-4D82-95CB-E9BEDF285F18}" destId="{4A0EA722-349C-49DF-B662-E299C7F00EB8}" srcOrd="0" destOrd="0" parTransId="{DB7A9932-21BA-43C0-9F08-F67EE30B3B26}" sibTransId="{AF14E301-B30A-4B79-8EC7-376D8F9A4238}"/>
    <dgm:cxn modelId="{FF640A81-C761-48AF-B79A-7283DD41C59E}" srcId="{98F89927-4851-4D82-95CB-E9BEDF285F18}" destId="{90EF4062-9129-4702-9289-7381E4EE0F3C}" srcOrd="1" destOrd="0" parTransId="{47545968-4F6C-4026-95CE-EC97CF263FE5}" sibTransId="{42684187-A6EB-496F-B45A-9253DA801F0F}"/>
    <dgm:cxn modelId="{637C31A0-4213-42CA-B81D-95BE0A2F4348}" type="presOf" srcId="{90EF4062-9129-4702-9289-7381E4EE0F3C}" destId="{F1D82208-EF46-49B3-AD16-AFF68F656F20}" srcOrd="0" destOrd="0" presId="urn:microsoft.com/office/officeart/2018/2/layout/IconLabelList"/>
    <dgm:cxn modelId="{F4F6CDAA-ADAB-4F44-86B9-EA2E5E8E852D}" type="presOf" srcId="{4A0EA722-349C-49DF-B662-E299C7F00EB8}" destId="{89ADE111-4D64-4AE7-B3F4-9C4121E4AFA7}" srcOrd="0" destOrd="0" presId="urn:microsoft.com/office/officeart/2018/2/layout/IconLabelList"/>
    <dgm:cxn modelId="{F5A26FBF-1036-417E-991E-7FF912E683E0}" type="presOf" srcId="{98F89927-4851-4D82-95CB-E9BEDF285F18}" destId="{A1308BD3-1147-45C5-8E96-5FE7BA3985EB}" srcOrd="0" destOrd="0" presId="urn:microsoft.com/office/officeart/2018/2/layout/IconLabelList"/>
    <dgm:cxn modelId="{2CC87B61-8E62-4E88-8B79-3EE7F1D72474}" type="presParOf" srcId="{A1308BD3-1147-45C5-8E96-5FE7BA3985EB}" destId="{DA8AB920-79CB-43B7-B729-FAC910F7619B}" srcOrd="0" destOrd="0" presId="urn:microsoft.com/office/officeart/2018/2/layout/IconLabelList"/>
    <dgm:cxn modelId="{E78524EB-3E2E-42AD-9D2E-C1216463A133}" type="presParOf" srcId="{DA8AB920-79CB-43B7-B729-FAC910F7619B}" destId="{3F14E947-7927-4617-9E39-4EC88A1DA643}" srcOrd="0" destOrd="0" presId="urn:microsoft.com/office/officeart/2018/2/layout/IconLabelList"/>
    <dgm:cxn modelId="{94CB6F9E-D7B0-46B2-878D-3444C88FF353}" type="presParOf" srcId="{DA8AB920-79CB-43B7-B729-FAC910F7619B}" destId="{821F6C10-8C43-45D9-9C27-9495BEC9F0FD}" srcOrd="1" destOrd="0" presId="urn:microsoft.com/office/officeart/2018/2/layout/IconLabelList"/>
    <dgm:cxn modelId="{D4101856-F914-4515-9B2B-FF2294FF22C9}" type="presParOf" srcId="{DA8AB920-79CB-43B7-B729-FAC910F7619B}" destId="{89ADE111-4D64-4AE7-B3F4-9C4121E4AFA7}" srcOrd="2" destOrd="0" presId="urn:microsoft.com/office/officeart/2018/2/layout/IconLabelList"/>
    <dgm:cxn modelId="{7BA50FAC-D8E8-476E-803E-8A2129E49F2E}" type="presParOf" srcId="{A1308BD3-1147-45C5-8E96-5FE7BA3985EB}" destId="{4EE09969-4779-433B-A89C-EBA7E80E93A4}" srcOrd="1" destOrd="0" presId="urn:microsoft.com/office/officeart/2018/2/layout/IconLabelList"/>
    <dgm:cxn modelId="{BCCCBA8B-12C1-4DA3-8303-3134EF04CA10}" type="presParOf" srcId="{A1308BD3-1147-45C5-8E96-5FE7BA3985EB}" destId="{1DB9B903-BEE2-4C13-B120-97672A62F735}" srcOrd="2" destOrd="0" presId="urn:microsoft.com/office/officeart/2018/2/layout/IconLabelList"/>
    <dgm:cxn modelId="{001DA238-55B3-4220-A986-DCB8467E4DB7}" type="presParOf" srcId="{1DB9B903-BEE2-4C13-B120-97672A62F735}" destId="{8F08306F-90C1-4DE4-B703-EBA0C3F0C59F}" srcOrd="0" destOrd="0" presId="urn:microsoft.com/office/officeart/2018/2/layout/IconLabelList"/>
    <dgm:cxn modelId="{5014A0B7-06D9-4E87-ACA4-FD65F0EC708F}" type="presParOf" srcId="{1DB9B903-BEE2-4C13-B120-97672A62F735}" destId="{06F03E2B-DD08-4649-B37C-BAF8D2965654}" srcOrd="1" destOrd="0" presId="urn:microsoft.com/office/officeart/2018/2/layout/IconLabelList"/>
    <dgm:cxn modelId="{683250E3-737C-4288-AB66-5268C8CF7B0C}" type="presParOf" srcId="{1DB9B903-BEE2-4C13-B120-97672A62F735}" destId="{F1D82208-EF46-49B3-AD16-AFF68F656F2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7D82F-2639-4FED-BABE-FA83188F2BBA}">
      <dsp:nvSpPr>
        <dsp:cNvPr id="0" name=""/>
        <dsp:cNvSpPr/>
      </dsp:nvSpPr>
      <dsp:spPr>
        <a:xfrm>
          <a:off x="0" y="2124"/>
          <a:ext cx="105156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FBE4C1-3860-43E3-9E41-20C4BD05BF0F}">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Hardware</a:t>
          </a:r>
        </a:p>
      </dsp:txBody>
      <dsp:txXfrm>
        <a:off x="0" y="2124"/>
        <a:ext cx="10515600" cy="724514"/>
      </dsp:txXfrm>
    </dsp:sp>
    <dsp:sp modelId="{F7A8D1B2-9C34-4CC7-A774-5B1A195C803C}">
      <dsp:nvSpPr>
        <dsp:cNvPr id="0" name=""/>
        <dsp:cNvSpPr/>
      </dsp:nvSpPr>
      <dsp:spPr>
        <a:xfrm>
          <a:off x="0" y="726639"/>
          <a:ext cx="105156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D24687-E1CC-4039-A55C-0F0E3E57BA0C}">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Software</a:t>
          </a:r>
        </a:p>
      </dsp:txBody>
      <dsp:txXfrm>
        <a:off x="0" y="726639"/>
        <a:ext cx="10515600" cy="724514"/>
      </dsp:txXfrm>
    </dsp:sp>
    <dsp:sp modelId="{A8C70755-3034-4896-9347-39B34B80C3C1}">
      <dsp:nvSpPr>
        <dsp:cNvPr id="0" name=""/>
        <dsp:cNvSpPr/>
      </dsp:nvSpPr>
      <dsp:spPr>
        <a:xfrm>
          <a:off x="0" y="1451154"/>
          <a:ext cx="105156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15E32A1-7299-45D1-A565-92376F77FAF3}">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Network</a:t>
          </a:r>
        </a:p>
      </dsp:txBody>
      <dsp:txXfrm>
        <a:off x="0" y="1451154"/>
        <a:ext cx="10515600" cy="724514"/>
      </dsp:txXfrm>
    </dsp:sp>
    <dsp:sp modelId="{43722510-C537-4F6F-B056-640FD1BE629D}">
      <dsp:nvSpPr>
        <dsp:cNvPr id="0" name=""/>
        <dsp:cNvSpPr/>
      </dsp:nvSpPr>
      <dsp:spPr>
        <a:xfrm>
          <a:off x="0" y="2175669"/>
          <a:ext cx="105156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2807E3A-EFD3-405A-ABA6-3E621C4E6F56}">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Operating system</a:t>
          </a:r>
        </a:p>
      </dsp:txBody>
      <dsp:txXfrm>
        <a:off x="0" y="2175669"/>
        <a:ext cx="10515600" cy="724514"/>
      </dsp:txXfrm>
    </dsp:sp>
    <dsp:sp modelId="{924DF5D9-75A4-4F87-8C21-8E43857AE7FD}">
      <dsp:nvSpPr>
        <dsp:cNvPr id="0" name=""/>
        <dsp:cNvSpPr/>
      </dsp:nvSpPr>
      <dsp:spPr>
        <a:xfrm>
          <a:off x="0" y="2900183"/>
          <a:ext cx="105156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EA01271-812C-4F2B-80C7-EE3F049C3FC1}">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Mobile device</a:t>
          </a:r>
        </a:p>
      </dsp:txBody>
      <dsp:txXfrm>
        <a:off x="0" y="2900183"/>
        <a:ext cx="10515600" cy="724514"/>
      </dsp:txXfrm>
    </dsp:sp>
    <dsp:sp modelId="{D205FE62-C4E4-4FC9-A58F-6AC1B55A36DB}">
      <dsp:nvSpPr>
        <dsp:cNvPr id="0" name=""/>
        <dsp:cNvSpPr/>
      </dsp:nvSpPr>
      <dsp:spPr>
        <a:xfrm>
          <a:off x="0" y="3624698"/>
          <a:ext cx="10515600"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E933C7E-B35A-4AD8-8FCC-3BAC02D6C36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Virtualization and Cloud computing</a:t>
          </a:r>
        </a:p>
      </dsp:txBody>
      <dsp:txXfrm>
        <a:off x="0" y="3624698"/>
        <a:ext cx="10515600" cy="724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4E947-7927-4617-9E39-4EC88A1DA643}">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ADE111-4D64-4AE7-B3F4-9C4121E4AFA7}">
      <dsp:nvSpPr>
        <dsp:cNvPr id="0" name=""/>
        <dsp:cNvSpPr/>
      </dsp:nvSpPr>
      <dsp:spPr>
        <a:xfrm>
          <a:off x="559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dirty="0">
              <a:solidFill>
                <a:srgbClr val="002060"/>
              </a:solidFill>
            </a:rPr>
            <a:t>Primary storage device</a:t>
          </a:r>
          <a:r>
            <a:rPr lang="en-US" sz="1700" b="1" kern="1200" dirty="0"/>
            <a:t>:</a:t>
          </a:r>
          <a:r>
            <a:rPr lang="en-US" sz="1700" kern="1200" dirty="0"/>
            <a:t> Fast, temporary storage for immediate data access (e.g., RAM).</a:t>
          </a:r>
        </a:p>
      </dsp:txBody>
      <dsp:txXfrm>
        <a:off x="559800" y="2821519"/>
        <a:ext cx="4320000" cy="720000"/>
      </dsp:txXfrm>
    </dsp:sp>
    <dsp:sp modelId="{8F08306F-90C1-4DE4-B703-EBA0C3F0C59F}">
      <dsp:nvSpPr>
        <dsp:cNvPr id="0" name=""/>
        <dsp:cNvSpPr/>
      </dsp:nvSpPr>
      <dsp:spPr>
        <a:xfrm>
          <a:off x="6823800" y="40735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82208-EF46-49B3-AD16-AFF68F656F20}">
      <dsp:nvSpPr>
        <dsp:cNvPr id="0" name=""/>
        <dsp:cNvSpPr/>
      </dsp:nvSpPr>
      <dsp:spPr>
        <a:xfrm>
          <a:off x="5635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dirty="0">
              <a:solidFill>
                <a:srgbClr val="002060"/>
              </a:solidFill>
            </a:rPr>
            <a:t>Secondary storage device</a:t>
          </a:r>
          <a:r>
            <a:rPr lang="en-US" sz="1700" b="1" kern="1200" dirty="0"/>
            <a:t>:</a:t>
          </a:r>
          <a:r>
            <a:rPr lang="en-US" sz="1700" kern="1200" dirty="0"/>
            <a:t> Long-term storage for data retention (e.g., HDD, SSD).</a:t>
          </a:r>
        </a:p>
      </dsp:txBody>
      <dsp:txXfrm>
        <a:off x="5635800" y="282151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13C4DA-4294-4AED-8C78-9E08F0DE427F}" type="datetimeFigureOut">
              <a:rPr lang="en-US" smtClean="0"/>
              <a:t>12-Aug-25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32F74-FBB3-4D88-B802-D9DE76727A8D}" type="slidenum">
              <a:rPr lang="en-US" smtClean="0"/>
              <a:t>‹#›</a:t>
            </a:fld>
            <a:endParaRPr lang="en-US"/>
          </a:p>
        </p:txBody>
      </p:sp>
    </p:spTree>
    <p:extLst>
      <p:ext uri="{BB962C8B-B14F-4D97-AF65-F5344CB8AC3E}">
        <p14:creationId xmlns:p14="http://schemas.microsoft.com/office/powerpoint/2010/main" val="83782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391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9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7328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212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032F74-FBB3-4D88-B802-D9DE76727A8D}" type="slidenum">
              <a:rPr lang="en-US" smtClean="0"/>
              <a:t>24</a:t>
            </a:fld>
            <a:endParaRPr lang="en-US"/>
          </a:p>
        </p:txBody>
      </p:sp>
    </p:spTree>
    <p:extLst>
      <p:ext uri="{BB962C8B-B14F-4D97-AF65-F5344CB8AC3E}">
        <p14:creationId xmlns:p14="http://schemas.microsoft.com/office/powerpoint/2010/main" val="478307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32F74-FBB3-4D88-B802-D9DE76727A8D}" type="slidenum">
              <a:rPr lang="en-US" smtClean="0"/>
              <a:t>2</a:t>
            </a:fld>
            <a:endParaRPr lang="en-US"/>
          </a:p>
        </p:txBody>
      </p:sp>
    </p:spTree>
    <p:extLst>
      <p:ext uri="{BB962C8B-B14F-4D97-AF65-F5344CB8AC3E}">
        <p14:creationId xmlns:p14="http://schemas.microsoft.com/office/powerpoint/2010/main" val="293361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9450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9556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418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21870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05427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3284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403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2A3F-47EF-EA39-7FFF-5FA9490690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3F1E8A-BE9B-7516-C2CA-777985A2A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F157C1-66D5-A06E-4A2B-ED876729D60C}"/>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5" name="Footer Placeholder 4">
            <a:extLst>
              <a:ext uri="{FF2B5EF4-FFF2-40B4-BE49-F238E27FC236}">
                <a16:creationId xmlns:a16="http://schemas.microsoft.com/office/drawing/2014/main" id="{CCBD3781-CF4F-785B-5237-A5EC4CF8DA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09C13-2A38-5192-DD47-6F770551AA09}"/>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4087669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8896-0C68-397A-C69D-FEB26E683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1A9056-3E41-D9F4-63EC-62400862EE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87110-AA59-A96F-6F9C-AE457FBF1821}"/>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5" name="Footer Placeholder 4">
            <a:extLst>
              <a:ext uri="{FF2B5EF4-FFF2-40B4-BE49-F238E27FC236}">
                <a16:creationId xmlns:a16="http://schemas.microsoft.com/office/drawing/2014/main" id="{8F549EFF-5089-96ED-22C0-D0AC421A3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314F0-D0F4-2D55-756F-91160FE8BF56}"/>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1311445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5A8EEC-6C60-CD80-F9C4-3A0381A87D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69C0DB-93F8-831A-659A-577962F313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AE692-71EE-8657-C755-34029FBFBC0C}"/>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5" name="Footer Placeholder 4">
            <a:extLst>
              <a:ext uri="{FF2B5EF4-FFF2-40B4-BE49-F238E27FC236}">
                <a16:creationId xmlns:a16="http://schemas.microsoft.com/office/drawing/2014/main" id="{CAD5A404-CA29-71B6-6C84-26AB2E5B9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5A78C7-A784-41AD-458C-CD6B62C75606}"/>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3445131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8298-FA4E-2F57-8ED0-F4C5BA622A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96B4FA-F851-82B6-0344-6E4CB65E7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E2B0BC-74E1-3818-D514-DD9E8AA9E368}"/>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5" name="Footer Placeholder 4">
            <a:extLst>
              <a:ext uri="{FF2B5EF4-FFF2-40B4-BE49-F238E27FC236}">
                <a16:creationId xmlns:a16="http://schemas.microsoft.com/office/drawing/2014/main" id="{E6BD184B-456B-D6C7-3FEA-AAEE92260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D4E19-62A9-8A2B-7FA1-BB9002E0F37B}"/>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863216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4B3D-E012-1F8B-EE00-53A46E528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97EA2B-151F-F261-26B5-C57912E4D3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F0111-AE94-C51A-C1CF-557FDDF2682F}"/>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5" name="Footer Placeholder 4">
            <a:extLst>
              <a:ext uri="{FF2B5EF4-FFF2-40B4-BE49-F238E27FC236}">
                <a16:creationId xmlns:a16="http://schemas.microsoft.com/office/drawing/2014/main" id="{9CC476C8-3827-30C1-4A54-E0970719E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A936F-B5B6-FF4A-8C4B-912F78932C3E}"/>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659223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CFC7-0B47-6132-DB5E-565ACCD226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EE62F7-1312-1B55-82A5-24FEA57755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CBEB6-1C25-7B8D-9747-6D709FF3EBED}"/>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5" name="Footer Placeholder 4">
            <a:extLst>
              <a:ext uri="{FF2B5EF4-FFF2-40B4-BE49-F238E27FC236}">
                <a16:creationId xmlns:a16="http://schemas.microsoft.com/office/drawing/2014/main" id="{D3B4A11F-9E2C-6DC8-000A-F6A3264DD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72B51-6A5F-09BE-529B-CE04A0A2037A}"/>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60016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DAAC9-7B96-8EEE-D684-C645A11DF9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EA2AB-CE33-E051-B768-7D9C6FFD7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70139-89FD-CF5A-02FF-287581CBA8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0FD980-F1DD-EB56-1F9D-263D4307F895}"/>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6" name="Footer Placeholder 5">
            <a:extLst>
              <a:ext uri="{FF2B5EF4-FFF2-40B4-BE49-F238E27FC236}">
                <a16:creationId xmlns:a16="http://schemas.microsoft.com/office/drawing/2014/main" id="{C363DB7D-4B7F-8C04-A186-7A0E811E2B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2F5B3-8D91-EC03-06CD-23077831418B}"/>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3605832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CF00-C30E-FC26-75BA-B0B4B0F7A3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CCA8C5-438D-D6ED-7020-6A7B8C70AD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D098E3-0DB2-82FC-B80C-3B9AE4EDE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86AFE4-202C-9BEA-AE09-ABA0385B7E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1136B7-D9D1-658E-295C-798711CFDC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3958F9-8B75-A223-3C8F-2B584F74C4E5}"/>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8" name="Footer Placeholder 7">
            <a:extLst>
              <a:ext uri="{FF2B5EF4-FFF2-40B4-BE49-F238E27FC236}">
                <a16:creationId xmlns:a16="http://schemas.microsoft.com/office/drawing/2014/main" id="{6FADFA4F-EF37-9AD6-76ED-3193BD07BD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F414B0-D902-9916-5A62-4D0096F95EF4}"/>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56671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9E72-AF02-63AB-DC20-B2AA6E9D77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5DA22F-6B94-16E0-49D2-DD4C61434238}"/>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4" name="Footer Placeholder 3">
            <a:extLst>
              <a:ext uri="{FF2B5EF4-FFF2-40B4-BE49-F238E27FC236}">
                <a16:creationId xmlns:a16="http://schemas.microsoft.com/office/drawing/2014/main" id="{357EF3A7-6589-B1BB-5EA9-8706C704D0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9CD158-1CA9-8423-5E3C-1ABF47595B40}"/>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631822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BF029-94E0-457F-1E4B-E6CA8A4C8139}"/>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3" name="Footer Placeholder 2">
            <a:extLst>
              <a:ext uri="{FF2B5EF4-FFF2-40B4-BE49-F238E27FC236}">
                <a16:creationId xmlns:a16="http://schemas.microsoft.com/office/drawing/2014/main" id="{A87AA041-D6BD-7B05-7DD9-240728B89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A66082-885E-EBC6-F35F-E2D0927134EF}"/>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3158190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3815-7B73-017D-CEAB-4D1A018FB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83CA66-4F8A-8E15-9746-B9E8FEB865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B4D01C-58AC-5478-1DB5-6034D1D37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695C54-5824-2AF1-D1A2-5C1D5C1BE76A}"/>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6" name="Footer Placeholder 5">
            <a:extLst>
              <a:ext uri="{FF2B5EF4-FFF2-40B4-BE49-F238E27FC236}">
                <a16:creationId xmlns:a16="http://schemas.microsoft.com/office/drawing/2014/main" id="{772379AB-11F8-EB30-5FF8-1CF672F32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9DBD1B-B4CD-94AC-0912-16DE0DF41489}"/>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824425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2DB2-47A0-7339-5015-E35762F7B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38AAD-DDB3-2769-B0B4-336889F584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C9927-3DD0-A5CB-4AAB-0107E84FBD64}"/>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5" name="Footer Placeholder 4">
            <a:extLst>
              <a:ext uri="{FF2B5EF4-FFF2-40B4-BE49-F238E27FC236}">
                <a16:creationId xmlns:a16="http://schemas.microsoft.com/office/drawing/2014/main" id="{D7D11A23-3B09-B6EC-E566-967444B6B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E38E3-8A56-F5B4-79C2-2457DE3F5722}"/>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2312586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1B37-1893-77E5-F52D-E1B124062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9A1EF3-326E-8B26-5580-BB5BBDE4DE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3184DA-05D8-315B-D6B5-FB00E4868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4EE718-CF62-75BE-CA0E-0C89946D8F62}"/>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6" name="Footer Placeholder 5">
            <a:extLst>
              <a:ext uri="{FF2B5EF4-FFF2-40B4-BE49-F238E27FC236}">
                <a16:creationId xmlns:a16="http://schemas.microsoft.com/office/drawing/2014/main" id="{FB774F70-40EB-F60C-94CE-73D950065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74C15-6210-8E12-7AFE-8181AAA1D044}"/>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620667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A76C-B44C-B7A5-6FF6-192670914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44BD66-858C-EED8-0362-1A073065B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755F5-423F-E987-663A-B16F8B823782}"/>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5" name="Footer Placeholder 4">
            <a:extLst>
              <a:ext uri="{FF2B5EF4-FFF2-40B4-BE49-F238E27FC236}">
                <a16:creationId xmlns:a16="http://schemas.microsoft.com/office/drawing/2014/main" id="{E12AD4C6-7881-BB27-E2BF-107B1CECC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91670-A2A0-01DB-FFFD-C3B7171C63AC}"/>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344223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66F070-FFE6-B7A0-88D8-8351F759F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D5D5F-E0CD-5C8F-EB87-128241B26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24CD-8223-AA9F-F83D-40DD643766F9}"/>
              </a:ext>
            </a:extLst>
          </p:cNvPr>
          <p:cNvSpPr>
            <a:spLocks noGrp="1"/>
          </p:cNvSpPr>
          <p:nvPr>
            <p:ph type="dt" sz="half" idx="10"/>
          </p:nvPr>
        </p:nvSpPr>
        <p:spPr/>
        <p:txBody>
          <a:bodyPr/>
          <a:lstStyle/>
          <a:p>
            <a:fld id="{B20139B1-2D75-4FF4-92B5-EF86EE01FD9B}" type="datetimeFigureOut">
              <a:rPr lang="en-US" smtClean="0"/>
              <a:t>12-Aug-25</a:t>
            </a:fld>
            <a:endParaRPr lang="en-US"/>
          </a:p>
        </p:txBody>
      </p:sp>
      <p:sp>
        <p:nvSpPr>
          <p:cNvPr id="5" name="Footer Placeholder 4">
            <a:extLst>
              <a:ext uri="{FF2B5EF4-FFF2-40B4-BE49-F238E27FC236}">
                <a16:creationId xmlns:a16="http://schemas.microsoft.com/office/drawing/2014/main" id="{EFC19BFE-64CC-AF9E-D213-2371AD243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BA9AD-6BA4-ECDD-D753-DFB880C69506}"/>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95004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29D5-AE42-976B-60AE-799235E5F4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47C069-1527-C2E6-9C38-F434BB5E5E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0BC099-A80E-C764-C5B2-01A6ADA510AC}"/>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5" name="Footer Placeholder 4">
            <a:extLst>
              <a:ext uri="{FF2B5EF4-FFF2-40B4-BE49-F238E27FC236}">
                <a16:creationId xmlns:a16="http://schemas.microsoft.com/office/drawing/2014/main" id="{99E62D37-4D87-1536-FDD7-4CCEF7101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7B62B-98B4-760A-AE13-2C93ED4D46A7}"/>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389810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7E72-9F01-CC6B-E778-8AF2A0A3C1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4A0C-3751-DA10-4973-9C9AACB651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37D3C8-F852-C7EC-B0C1-83B2E29AF6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84634D-11FD-6776-90C6-788A5CA79AE7}"/>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6" name="Footer Placeholder 5">
            <a:extLst>
              <a:ext uri="{FF2B5EF4-FFF2-40B4-BE49-F238E27FC236}">
                <a16:creationId xmlns:a16="http://schemas.microsoft.com/office/drawing/2014/main" id="{EC99A5E1-16A7-40E1-DCE9-51BCC1251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03B2B-1C05-2533-7362-EDB843CAAFF3}"/>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3292489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A5B3-7319-1BE9-35E8-B82B8F4981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E3540E-6B50-5C4C-FE07-7DCBF2DCE7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E94314-CAD4-F603-5807-798D2E44CA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6DDE75-BCB6-B9CE-992B-2AAD961A2C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443AD6-0FE2-5A3A-546A-C6EF5B91E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4E0B83-49DE-A3C5-730B-3F26F5E907FC}"/>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8" name="Footer Placeholder 7">
            <a:extLst>
              <a:ext uri="{FF2B5EF4-FFF2-40B4-BE49-F238E27FC236}">
                <a16:creationId xmlns:a16="http://schemas.microsoft.com/office/drawing/2014/main" id="{A6B2F927-C771-333A-553F-BE1B2D3251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5A0AF3-0882-09C2-CF83-DFD71026AC77}"/>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509781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0224-5A9E-9C8A-9099-77DD428059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986760-AFA6-9A85-5FB8-71DEDDEEB8BC}"/>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4" name="Footer Placeholder 3">
            <a:extLst>
              <a:ext uri="{FF2B5EF4-FFF2-40B4-BE49-F238E27FC236}">
                <a16:creationId xmlns:a16="http://schemas.microsoft.com/office/drawing/2014/main" id="{5AD6B183-3F01-EF63-9A19-730C37303D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ED9985-9FF0-836F-A09F-BD7FE7AAC33F}"/>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1553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0BA8F3-5C18-D135-708D-B08315FDD73A}"/>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3" name="Footer Placeholder 2">
            <a:extLst>
              <a:ext uri="{FF2B5EF4-FFF2-40B4-BE49-F238E27FC236}">
                <a16:creationId xmlns:a16="http://schemas.microsoft.com/office/drawing/2014/main" id="{27A903C4-ADCA-6412-486C-D59C92A195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CCC6F-58BB-E183-4369-07558984BBAF}"/>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4092284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7C15-DC3D-B3B6-E5C3-BBDBCB07B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F5B509-D0B9-82CD-7FB1-BBB53CDA8A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6C71FF-4475-CB06-1A67-62B273BE1C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DFFF1-D43B-7425-40F4-D3772E3A3B9A}"/>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6" name="Footer Placeholder 5">
            <a:extLst>
              <a:ext uri="{FF2B5EF4-FFF2-40B4-BE49-F238E27FC236}">
                <a16:creationId xmlns:a16="http://schemas.microsoft.com/office/drawing/2014/main" id="{24385934-8032-14BC-B794-8F0FE4980B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7B2795-E276-E724-14B1-5CB7A8087634}"/>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3043897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F00-4714-7221-F671-C2E7CFEA95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BDD144-E335-603B-ABDF-7A1AC4DFAB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ECCE3C-7046-5BAA-6737-A366A09612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84DB95-97BB-77A6-3FF9-FB4364A095D8}"/>
              </a:ext>
            </a:extLst>
          </p:cNvPr>
          <p:cNvSpPr>
            <a:spLocks noGrp="1"/>
          </p:cNvSpPr>
          <p:nvPr>
            <p:ph type="dt" sz="half" idx="10"/>
          </p:nvPr>
        </p:nvSpPr>
        <p:spPr/>
        <p:txBody>
          <a:bodyPr/>
          <a:lstStyle/>
          <a:p>
            <a:fld id="{0DF8BDB1-0444-4186-8E6D-671D9FEB6176}" type="datetimeFigureOut">
              <a:rPr lang="en-US" smtClean="0"/>
              <a:t>12-Aug-25</a:t>
            </a:fld>
            <a:endParaRPr lang="en-US"/>
          </a:p>
        </p:txBody>
      </p:sp>
      <p:sp>
        <p:nvSpPr>
          <p:cNvPr id="6" name="Footer Placeholder 5">
            <a:extLst>
              <a:ext uri="{FF2B5EF4-FFF2-40B4-BE49-F238E27FC236}">
                <a16:creationId xmlns:a16="http://schemas.microsoft.com/office/drawing/2014/main" id="{2EEE4515-29CB-DAB9-E523-0DCA2B2DD2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0CAAF-5282-9A56-1267-776F3329DAF5}"/>
              </a:ext>
            </a:extLst>
          </p:cNvPr>
          <p:cNvSpPr>
            <a:spLocks noGrp="1"/>
          </p:cNvSpPr>
          <p:nvPr>
            <p:ph type="sldNum" sz="quarter" idx="12"/>
          </p:nvPr>
        </p:nvSpPr>
        <p:spPr/>
        <p:txBody>
          <a:bodyPr/>
          <a:lstStyle/>
          <a:p>
            <a:fld id="{D72F0057-4963-45B3-A218-21A78214C7D4}" type="slidenum">
              <a:rPr lang="en-US" smtClean="0"/>
              <a:t>‹#›</a:t>
            </a:fld>
            <a:endParaRPr lang="en-US"/>
          </a:p>
        </p:txBody>
      </p:sp>
    </p:spTree>
    <p:extLst>
      <p:ext uri="{BB962C8B-B14F-4D97-AF65-F5344CB8AC3E}">
        <p14:creationId xmlns:p14="http://schemas.microsoft.com/office/powerpoint/2010/main" val="232497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8934B-E1C6-ADE9-9A08-74CAD6A53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45B98B-A218-33E0-4B4D-EB098D72CE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E992C-86A4-EC13-BC6B-20FE7A0FF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F8BDB1-0444-4186-8E6D-671D9FEB6176}" type="datetimeFigureOut">
              <a:rPr lang="en-US" smtClean="0"/>
              <a:t>12-Aug-25</a:t>
            </a:fld>
            <a:endParaRPr lang="en-US"/>
          </a:p>
        </p:txBody>
      </p:sp>
      <p:sp>
        <p:nvSpPr>
          <p:cNvPr id="5" name="Footer Placeholder 4">
            <a:extLst>
              <a:ext uri="{FF2B5EF4-FFF2-40B4-BE49-F238E27FC236}">
                <a16:creationId xmlns:a16="http://schemas.microsoft.com/office/drawing/2014/main" id="{0D0DB6EB-144C-3B1E-4C0D-66B19152D4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8E333F-DE00-C2B5-C253-92851B3C92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2F0057-4963-45B3-A218-21A78214C7D4}" type="slidenum">
              <a:rPr lang="en-US" smtClean="0"/>
              <a:t>‹#›</a:t>
            </a:fld>
            <a:endParaRPr lang="en-US"/>
          </a:p>
        </p:txBody>
      </p:sp>
    </p:spTree>
    <p:extLst>
      <p:ext uri="{BB962C8B-B14F-4D97-AF65-F5344CB8AC3E}">
        <p14:creationId xmlns:p14="http://schemas.microsoft.com/office/powerpoint/2010/main" val="2919946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8BE5C9-F34E-A736-90E3-E1C28FBBB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C1EF-6BE1-BC1A-01C7-20C19EB21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D25FC-DE6E-5172-D9B7-6E4129D9D5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0139B1-2D75-4FF4-92B5-EF86EE01FD9B}" type="datetimeFigureOut">
              <a:rPr lang="en-US" smtClean="0"/>
              <a:t>12-Aug-25</a:t>
            </a:fld>
            <a:endParaRPr lang="en-US"/>
          </a:p>
        </p:txBody>
      </p:sp>
      <p:sp>
        <p:nvSpPr>
          <p:cNvPr id="5" name="Footer Placeholder 4">
            <a:extLst>
              <a:ext uri="{FF2B5EF4-FFF2-40B4-BE49-F238E27FC236}">
                <a16:creationId xmlns:a16="http://schemas.microsoft.com/office/drawing/2014/main" id="{35547543-0421-C552-CC65-98FCCE76A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3AA4EF1-DCDA-C733-A8C3-5F4E60F3A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C61C98-9ABA-4947-910F-8F074DCB2658}" type="slidenum">
              <a:rPr lang="en-US" smtClean="0"/>
              <a:t>‹#›</a:t>
            </a:fld>
            <a:endParaRPr lang="en-US"/>
          </a:p>
        </p:txBody>
      </p:sp>
    </p:spTree>
    <p:extLst>
      <p:ext uri="{BB962C8B-B14F-4D97-AF65-F5344CB8AC3E}">
        <p14:creationId xmlns:p14="http://schemas.microsoft.com/office/powerpoint/2010/main" val="2977114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microsoft.com/office/2007/relationships/hdphoto" Target="../media/hdphoto15.wdp"/><Relationship Id="rId5" Type="http://schemas.openxmlformats.org/officeDocument/2006/relationships/image" Target="../media/image35.png"/><Relationship Id="rId4" Type="http://schemas.microsoft.com/office/2007/relationships/hdphoto" Target="../media/hdphoto14.wdp"/><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6.png"/><Relationship Id="rId4" Type="http://schemas.microsoft.com/office/2007/relationships/hdphoto" Target="../media/hdphoto16.wdp"/></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8.jpg"/><Relationship Id="rId5" Type="http://schemas.microsoft.com/office/2007/relationships/hdphoto" Target="../media/hdphoto17.wdp"/><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8" Type="http://schemas.microsoft.com/office/2007/relationships/hdphoto" Target="../media/hdphoto19.wdp"/><Relationship Id="rId13" Type="http://schemas.openxmlformats.org/officeDocument/2006/relationships/image" Target="../media/image62.png"/><Relationship Id="rId18" Type="http://schemas.openxmlformats.org/officeDocument/2006/relationships/hyperlink" Target="https://www.flickr.com/photos/huangjiahui/3179858408" TargetMode="External"/><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1.png"/><Relationship Id="rId17" Type="http://schemas.microsoft.com/office/2007/relationships/hdphoto" Target="../media/hdphoto21.wdp"/><Relationship Id="rId2" Type="http://schemas.openxmlformats.org/officeDocument/2006/relationships/audio" Target="../media/audio2.wav"/><Relationship Id="rId16" Type="http://schemas.openxmlformats.org/officeDocument/2006/relationships/image" Target="../media/image63.png"/><Relationship Id="rId20" Type="http://schemas.microsoft.com/office/2007/relationships/hdphoto" Target="../media/hdphoto22.wdp"/><Relationship Id="rId1" Type="http://schemas.openxmlformats.org/officeDocument/2006/relationships/slideLayout" Target="../slideLayouts/slideLayout13.xml"/><Relationship Id="rId6" Type="http://schemas.microsoft.com/office/2007/relationships/hdphoto" Target="../media/hdphoto18.wdp"/><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hyperlink" Target="https://www.pngall.com/ram-png/download/48322" TargetMode="External"/><Relationship Id="rId10" Type="http://schemas.openxmlformats.org/officeDocument/2006/relationships/image" Target="../media/image59.png"/><Relationship Id="rId19" Type="http://schemas.openxmlformats.org/officeDocument/2006/relationships/image" Target="../media/image64.png"/><Relationship Id="rId4" Type="http://schemas.openxmlformats.org/officeDocument/2006/relationships/image" Target="../media/image55.png"/><Relationship Id="rId9" Type="http://schemas.openxmlformats.org/officeDocument/2006/relationships/image" Target="../media/image58.png"/><Relationship Id="rId1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framablog.org/2015/02/03/lopen-source-avec-des-mots-simpl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pxhere.com/en/photo/694477"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5.wdp"/><Relationship Id="rId3" Type="http://schemas.openxmlformats.org/officeDocument/2006/relationships/notesSlide" Target="../notesSlides/notesSlide3.xml"/><Relationship Id="rId7" Type="http://schemas.microsoft.com/office/2007/relationships/hdphoto" Target="../media/hdphoto3.wdp"/><Relationship Id="rId12" Type="http://schemas.openxmlformats.org/officeDocument/2006/relationships/image" Target="../media/image10.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image" Target="../media/image9.png"/><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4.wdp"/><Relationship Id="rId14" Type="http://schemas.openxmlformats.org/officeDocument/2006/relationships/hyperlink" Target="https://openclipart.org/detail/24809"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jfif"/><Relationship Id="rId18" Type="http://schemas.microsoft.com/office/2007/relationships/hdphoto" Target="../media/hdphoto2.wdp"/><Relationship Id="rId3" Type="http://schemas.openxmlformats.org/officeDocument/2006/relationships/notesSlide" Target="../notesSlides/notesSlide4.xml"/><Relationship Id="rId21" Type="http://schemas.microsoft.com/office/2007/relationships/hdphoto" Target="../media/hdphoto11.wdp"/><Relationship Id="rId7" Type="http://schemas.microsoft.com/office/2007/relationships/hdphoto" Target="../media/hdphoto7.wdp"/><Relationship Id="rId12" Type="http://schemas.openxmlformats.org/officeDocument/2006/relationships/image" Target="../media/image15.jfif"/><Relationship Id="rId17" Type="http://schemas.openxmlformats.org/officeDocument/2006/relationships/image" Target="../media/image5.png"/><Relationship Id="rId2" Type="http://schemas.openxmlformats.org/officeDocument/2006/relationships/slideLayout" Target="../slideLayouts/slideLayout13.xml"/><Relationship Id="rId16" Type="http://schemas.microsoft.com/office/2007/relationships/hdphoto" Target="../media/hdphoto10.wdp"/><Relationship Id="rId20" Type="http://schemas.openxmlformats.org/officeDocument/2006/relationships/image" Target="../media/image20.png"/><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hdphoto" Target="../media/hdphoto9.wdp"/><Relationship Id="rId5" Type="http://schemas.microsoft.com/office/2007/relationships/hdphoto" Target="../media/hdphoto6.wdp"/><Relationship Id="rId15" Type="http://schemas.openxmlformats.org/officeDocument/2006/relationships/image" Target="../media/image18.png"/><Relationship Id="rId10" Type="http://schemas.openxmlformats.org/officeDocument/2006/relationships/image" Target="../media/image14.png"/><Relationship Id="rId19" Type="http://schemas.openxmlformats.org/officeDocument/2006/relationships/image" Target="../media/image19.png"/><Relationship Id="rId4" Type="http://schemas.openxmlformats.org/officeDocument/2006/relationships/image" Target="../media/image11.png"/><Relationship Id="rId9" Type="http://schemas.microsoft.com/office/2007/relationships/hdphoto" Target="../media/hdphoto8.wdp"/><Relationship Id="rId14" Type="http://schemas.openxmlformats.org/officeDocument/2006/relationships/image" Target="../media/image17.jfif"/><Relationship Id="rId22"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6CE6C4B-D313-A4E8-73DD-4D62FAD1835C}"/>
              </a:ext>
            </a:extLst>
          </p:cNvPr>
          <p:cNvSpPr>
            <a:spLocks noGrp="1"/>
          </p:cNvSpPr>
          <p:nvPr>
            <p:ph type="ctrTitle"/>
          </p:nvPr>
        </p:nvSpPr>
        <p:spPr>
          <a:xfrm>
            <a:off x="2026693" y="1030406"/>
            <a:ext cx="8147713" cy="3081242"/>
          </a:xfrm>
        </p:spPr>
        <p:txBody>
          <a:bodyPr anchor="ctr">
            <a:normAutofit/>
          </a:bodyPr>
          <a:lstStyle/>
          <a:p>
            <a:r>
              <a:rPr lang="en-US" dirty="0">
                <a:solidFill>
                  <a:srgbClr val="FFFFFF"/>
                </a:solidFill>
              </a:rPr>
              <a:t>Foundation Of Computer Science</a:t>
            </a:r>
          </a:p>
        </p:txBody>
      </p:sp>
      <p:sp>
        <p:nvSpPr>
          <p:cNvPr id="3" name="Subtitle 2">
            <a:extLst>
              <a:ext uri="{FF2B5EF4-FFF2-40B4-BE49-F238E27FC236}">
                <a16:creationId xmlns:a16="http://schemas.microsoft.com/office/drawing/2014/main" id="{BF81CB12-3577-0B08-78FB-337978558ACF}"/>
              </a:ext>
            </a:extLst>
          </p:cNvPr>
          <p:cNvSpPr>
            <a:spLocks noGrp="1"/>
          </p:cNvSpPr>
          <p:nvPr>
            <p:ph type="subTitle" idx="1"/>
          </p:nvPr>
        </p:nvSpPr>
        <p:spPr>
          <a:xfrm>
            <a:off x="1559943" y="5171093"/>
            <a:ext cx="9078628" cy="860620"/>
          </a:xfrm>
        </p:spPr>
        <p:txBody>
          <a:bodyPr anchor="ctr">
            <a:normAutofit/>
          </a:bodyPr>
          <a:lstStyle/>
          <a:p>
            <a:r>
              <a:rPr lang="en-US" sz="3200" dirty="0">
                <a:solidFill>
                  <a:srgbClr val="FFFFFF"/>
                </a:solidFill>
              </a:rPr>
              <a:t>Eng: Mohamed Agami</a:t>
            </a:r>
          </a:p>
        </p:txBody>
      </p:sp>
    </p:spTree>
    <p:extLst>
      <p:ext uri="{BB962C8B-B14F-4D97-AF65-F5344CB8AC3E}">
        <p14:creationId xmlns:p14="http://schemas.microsoft.com/office/powerpoint/2010/main" val="668667767"/>
      </p:ext>
    </p:extLst>
  </p:cSld>
  <p:clrMapOvr>
    <a:masterClrMapping/>
  </p:clrMapOvr>
  <mc:AlternateContent xmlns:mc="http://schemas.openxmlformats.org/markup-compatibility/2006" xmlns:p14="http://schemas.microsoft.com/office/powerpoint/2010/main">
    <mc:Choice Requires="p14">
      <p:transition spd="slow" p14:dur="2000" advTm="44349"/>
    </mc:Choice>
    <mc:Fallback xmlns="">
      <p:transition spd="slow" advTm="443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B908E8DC-1025-4FCC-873D-DC5C2ADEF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descr="A computer keyboard with a black background&#10;&#10;Description automatically generated">
            <a:extLst>
              <a:ext uri="{FF2B5EF4-FFF2-40B4-BE49-F238E27FC236}">
                <a16:creationId xmlns:a16="http://schemas.microsoft.com/office/drawing/2014/main" id="{36B1DE7A-AB62-E577-F1F2-6DA57380200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917" r="5662" b="3"/>
          <a:stretch/>
        </p:blipFill>
        <p:spPr>
          <a:xfrm>
            <a:off x="152529" y="777136"/>
            <a:ext cx="3211333" cy="5445836"/>
          </a:xfrm>
          <a:prstGeom prst="rect">
            <a:avLst/>
          </a:prstGeom>
        </p:spPr>
      </p:pic>
      <p:sp>
        <p:nvSpPr>
          <p:cNvPr id="2" name="Title 1">
            <a:extLst>
              <a:ext uri="{FF2B5EF4-FFF2-40B4-BE49-F238E27FC236}">
                <a16:creationId xmlns:a16="http://schemas.microsoft.com/office/drawing/2014/main" id="{08A44A06-8652-9DB8-D787-37DE9C9F6781}"/>
              </a:ext>
            </a:extLst>
          </p:cNvPr>
          <p:cNvSpPr>
            <a:spLocks noGrp="1"/>
          </p:cNvSpPr>
          <p:nvPr>
            <p:ph type="title"/>
          </p:nvPr>
        </p:nvSpPr>
        <p:spPr>
          <a:xfrm>
            <a:off x="4685559" y="793363"/>
            <a:ext cx="2745684" cy="3105607"/>
          </a:xfrm>
        </p:spPr>
        <p:txBody>
          <a:bodyPr anchor="b">
            <a:normAutofit/>
          </a:bodyPr>
          <a:lstStyle/>
          <a:p>
            <a:pPr algn="ctr"/>
            <a:r>
              <a:rPr lang="en-US" sz="6000" b="1" dirty="0">
                <a:solidFill>
                  <a:schemeClr val="tx2">
                    <a:lumMod val="90000"/>
                    <a:lumOff val="10000"/>
                  </a:schemeClr>
                </a:solidFill>
              </a:rPr>
              <a:t>Binary system</a:t>
            </a:r>
            <a:br>
              <a:rPr lang="en-US" sz="6000" b="1" dirty="0">
                <a:solidFill>
                  <a:schemeClr val="tx2">
                    <a:lumMod val="90000"/>
                    <a:lumOff val="10000"/>
                  </a:schemeClr>
                </a:solidFill>
              </a:rPr>
            </a:br>
            <a:endParaRPr lang="en-US" sz="6000" b="1" dirty="0">
              <a:solidFill>
                <a:schemeClr val="tx2">
                  <a:lumMod val="90000"/>
                  <a:lumOff val="10000"/>
                </a:schemeClr>
              </a:solidFill>
            </a:endParaRPr>
          </a:p>
        </p:txBody>
      </p:sp>
      <p:pic>
        <p:nvPicPr>
          <p:cNvPr id="7" name="Picture 6" descr="A grey switch with white text&#10;&#10;Description automatically generated">
            <a:extLst>
              <a:ext uri="{FF2B5EF4-FFF2-40B4-BE49-F238E27FC236}">
                <a16:creationId xmlns:a16="http://schemas.microsoft.com/office/drawing/2014/main" id="{7032EA5A-9BB3-CCA9-9758-0149F433842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2956" r="5622" b="3"/>
          <a:stretch/>
        </p:blipFill>
        <p:spPr>
          <a:xfrm>
            <a:off x="8651463" y="686796"/>
            <a:ext cx="3211333" cy="5445836"/>
          </a:xfrm>
          <a:prstGeom prst="rect">
            <a:avLst/>
          </a:prstGeom>
        </p:spPr>
      </p:pic>
      <p:pic>
        <p:nvPicPr>
          <p:cNvPr id="9" name="Content Placeholder 8" descr="A light bulb with a white light&#10;&#10;Description automatically generated">
            <a:extLst>
              <a:ext uri="{FF2B5EF4-FFF2-40B4-BE49-F238E27FC236}">
                <a16:creationId xmlns:a16="http://schemas.microsoft.com/office/drawing/2014/main" id="{982C6C04-56EE-4B65-AC0B-6F8DDFBC119D}"/>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663767" y="1738088"/>
            <a:ext cx="2116846" cy="3447281"/>
          </a:xfrm>
        </p:spPr>
      </p:pic>
      <p:cxnSp>
        <p:nvCxnSpPr>
          <p:cNvPr id="20" name="Straight Connector 19">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B57D9A5-B0E6-43E8-854F-D4931B715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47856" y="706072"/>
            <a:ext cx="445586" cy="544584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24" name="Straight Connector 2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632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descr="A light bulb with a glowing yellow light&#10;&#10;Description automatically generated">
            <a:extLst>
              <a:ext uri="{FF2B5EF4-FFF2-40B4-BE49-F238E27FC236}">
                <a16:creationId xmlns:a16="http://schemas.microsoft.com/office/drawing/2014/main" id="{71B66337-7268-189E-0EBD-3A27A27DD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038067" y="1591673"/>
            <a:ext cx="2211408" cy="3494568"/>
          </a:xfrm>
          <a:prstGeom prst="rect">
            <a:avLst/>
          </a:prstGeom>
        </p:spPr>
      </p:pic>
      <p:pic>
        <p:nvPicPr>
          <p:cNvPr id="17" name="Picture 16" descr="A close-up of a computer code&#10;&#10;Description automatically generated">
            <a:extLst>
              <a:ext uri="{FF2B5EF4-FFF2-40B4-BE49-F238E27FC236}">
                <a16:creationId xmlns:a16="http://schemas.microsoft.com/office/drawing/2014/main" id="{945CBF27-EE44-F7AA-0072-359A269607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7577" y="3322166"/>
            <a:ext cx="2116845" cy="2742471"/>
          </a:xfrm>
          <a:prstGeom prst="rect">
            <a:avLst/>
          </a:prstGeom>
        </p:spPr>
      </p:pic>
    </p:spTree>
    <p:extLst>
      <p:ext uri="{BB962C8B-B14F-4D97-AF65-F5344CB8AC3E}">
        <p14:creationId xmlns:p14="http://schemas.microsoft.com/office/powerpoint/2010/main" val="227586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Freeform: Shape 2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Content Placeholder 19">
            <a:extLst>
              <a:ext uri="{FF2B5EF4-FFF2-40B4-BE49-F238E27FC236}">
                <a16:creationId xmlns:a16="http://schemas.microsoft.com/office/drawing/2014/main" id="{289ACE5C-B19E-0A83-19BF-4C4849495F7B}"/>
              </a:ext>
            </a:extLst>
          </p:cNvPr>
          <p:cNvSpPr>
            <a:spLocks noGrp="1"/>
          </p:cNvSpPr>
          <p:nvPr>
            <p:ph idx="1"/>
          </p:nvPr>
        </p:nvSpPr>
        <p:spPr>
          <a:xfrm>
            <a:off x="331025" y="1044924"/>
            <a:ext cx="4253332" cy="3908586"/>
          </a:xfrm>
        </p:spPr>
        <p:txBody>
          <a:bodyPr>
            <a:normAutofit fontScale="92500" lnSpcReduction="20000"/>
          </a:bodyPr>
          <a:lstStyle/>
          <a:p>
            <a:pPr marL="0" indent="0">
              <a:lnSpc>
                <a:spcPct val="150000"/>
              </a:lnSpc>
              <a:buNone/>
            </a:pPr>
            <a:r>
              <a:rPr lang="en-US" sz="2200" dirty="0"/>
              <a:t> IN </a:t>
            </a:r>
            <a:r>
              <a:rPr lang="en-US" sz="2600" dirty="0"/>
              <a:t>194</a:t>
            </a:r>
            <a:r>
              <a:rPr lang="ar-EG" sz="2600" dirty="0"/>
              <a:t>6</a:t>
            </a:r>
            <a:r>
              <a:rPr lang="en-US" sz="1500" dirty="0"/>
              <a:t> </a:t>
            </a:r>
          </a:p>
          <a:p>
            <a:pPr marL="0" indent="0">
              <a:lnSpc>
                <a:spcPct val="150000"/>
              </a:lnSpc>
              <a:buNone/>
            </a:pPr>
            <a:r>
              <a:rPr lang="en-US" sz="2000" dirty="0"/>
              <a:t>The ENIAC </a:t>
            </a:r>
            <a:r>
              <a:rPr lang="en-US" sz="2000" b="1" dirty="0">
                <a:solidFill>
                  <a:srgbClr val="C00000"/>
                </a:solidFill>
              </a:rPr>
              <a:t>(Electronic Numerical Integrator and Computer) </a:t>
            </a:r>
            <a:r>
              <a:rPr lang="en-US" sz="2000" dirty="0"/>
              <a:t>system is the foundation on which the first electronic digital computer was built in 1945. ENIAC relied on vacuum tube technology, which was used to form electronic circuits and perform calculations </a:t>
            </a:r>
          </a:p>
          <a:p>
            <a:pPr marL="0" indent="0">
              <a:buNone/>
            </a:pPr>
            <a:endParaRPr lang="en-US" sz="3600" dirty="0"/>
          </a:p>
        </p:txBody>
      </p:sp>
      <p:pic>
        <p:nvPicPr>
          <p:cNvPr id="5" name="Content Placeholder 4" descr="A room with a large machine&#10;&#10;Description automatically generated with medium confidence">
            <a:extLst>
              <a:ext uri="{FF2B5EF4-FFF2-40B4-BE49-F238E27FC236}">
                <a16:creationId xmlns:a16="http://schemas.microsoft.com/office/drawing/2014/main" id="{B7E703A0-893D-5357-A76F-ED99C520D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275" y="766119"/>
            <a:ext cx="7245725" cy="5452408"/>
          </a:xfrm>
          <a:prstGeom prst="rect">
            <a:avLst/>
          </a:prstGeom>
        </p:spPr>
      </p:pic>
    </p:spTree>
    <p:extLst>
      <p:ext uri="{BB962C8B-B14F-4D97-AF65-F5344CB8AC3E}">
        <p14:creationId xmlns:p14="http://schemas.microsoft.com/office/powerpoint/2010/main" val="3138329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9CA3-6578-1460-3AD6-5B289BE367A3}"/>
              </a:ext>
            </a:extLst>
          </p:cNvPr>
          <p:cNvSpPr>
            <a:spLocks noGrp="1"/>
          </p:cNvSpPr>
          <p:nvPr>
            <p:ph type="title"/>
          </p:nvPr>
        </p:nvSpPr>
        <p:spPr>
          <a:xfrm>
            <a:off x="762000" y="1138036"/>
            <a:ext cx="4085665" cy="1402470"/>
          </a:xfrm>
        </p:spPr>
        <p:txBody>
          <a:bodyPr anchor="t">
            <a:normAutofit/>
          </a:bodyPr>
          <a:lstStyle/>
          <a:p>
            <a:r>
              <a:rPr lang="en-US" sz="3200" b="1" dirty="0"/>
              <a:t>vacuum tube</a:t>
            </a:r>
            <a:endParaRPr lang="en-US" sz="3200" dirty="0"/>
          </a:p>
        </p:txBody>
      </p:sp>
      <p:cxnSp>
        <p:nvCxnSpPr>
          <p:cNvPr id="29" name="Straight Connector 2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Content Placeholder 10">
            <a:extLst>
              <a:ext uri="{FF2B5EF4-FFF2-40B4-BE49-F238E27FC236}">
                <a16:creationId xmlns:a16="http://schemas.microsoft.com/office/drawing/2014/main" id="{05AEBD2D-CAA2-D2EF-86C9-56F92D898ABC}"/>
              </a:ext>
            </a:extLst>
          </p:cNvPr>
          <p:cNvSpPr>
            <a:spLocks noGrp="1"/>
          </p:cNvSpPr>
          <p:nvPr>
            <p:ph idx="1"/>
          </p:nvPr>
        </p:nvSpPr>
        <p:spPr>
          <a:xfrm>
            <a:off x="762000" y="2551176"/>
            <a:ext cx="4085665" cy="3591207"/>
          </a:xfrm>
        </p:spPr>
        <p:txBody>
          <a:bodyPr>
            <a:normAutofit/>
          </a:bodyPr>
          <a:lstStyle/>
          <a:p>
            <a:pPr defTabSz="1188720"/>
            <a:r>
              <a:rPr lang="en-US" sz="1900" dirty="0"/>
              <a:t>A </a:t>
            </a:r>
            <a:r>
              <a:rPr lang="en-US" sz="1900" b="1" dirty="0"/>
              <a:t>vacuum tube</a:t>
            </a:r>
            <a:r>
              <a:rPr lang="en-US" sz="1900" dirty="0"/>
              <a:t>, also known as a </a:t>
            </a:r>
            <a:r>
              <a:rPr lang="en-US" sz="1900" b="1" dirty="0"/>
              <a:t>thermionic valve</a:t>
            </a:r>
            <a:r>
              <a:rPr lang="en-US" sz="1900" dirty="0"/>
              <a:t>, is an electronic device used to control the flow of electrical current in a vacuum-sealed environment. It consists of several electrodes (such as a cathode and an anode) enclosed in a glass or metal container that is evacuated of air or gas. Vacuum tubes were widely used in early electronic devices, such as radios, televisions, and early computers.</a:t>
            </a:r>
          </a:p>
        </p:txBody>
      </p:sp>
      <p:pic>
        <p:nvPicPr>
          <p:cNvPr id="7" name="Content Placeholder 6" descr="A close-up of a light bulb&#10;&#10;Description automatically generated">
            <a:extLst>
              <a:ext uri="{FF2B5EF4-FFF2-40B4-BE49-F238E27FC236}">
                <a16:creationId xmlns:a16="http://schemas.microsoft.com/office/drawing/2014/main" id="{54C3BC4F-A398-6296-2121-1AC8EC96DAD8}"/>
              </a:ext>
            </a:extLst>
          </p:cNvPr>
          <p:cNvPicPr>
            <a:picLocks noChangeAspect="1"/>
          </p:cNvPicPr>
          <p:nvPr/>
        </p:nvPicPr>
        <p:blipFill>
          <a:blip r:embed="rId3">
            <a:extLst>
              <a:ext uri="{28A0092B-C50C-407E-A947-70E740481C1C}">
                <a14:useLocalDpi xmlns:a14="http://schemas.microsoft.com/office/drawing/2010/main" val="0"/>
              </a:ext>
            </a:extLst>
          </a:blip>
          <a:srcRect l="25073" r="9593" b="-1"/>
          <a:stretch/>
        </p:blipFill>
        <p:spPr>
          <a:xfrm>
            <a:off x="5650992" y="10"/>
            <a:ext cx="6541008" cy="6857990"/>
          </a:xfrm>
          <a:prstGeom prst="rect">
            <a:avLst/>
          </a:prstGeom>
        </p:spPr>
      </p:pic>
      <p:sp>
        <p:nvSpPr>
          <p:cNvPr id="4" name="TextBox 3">
            <a:extLst>
              <a:ext uri="{FF2B5EF4-FFF2-40B4-BE49-F238E27FC236}">
                <a16:creationId xmlns:a16="http://schemas.microsoft.com/office/drawing/2014/main" id="{D49DB322-1213-9640-C5D5-D561B7F3B0FC}"/>
              </a:ext>
            </a:extLst>
          </p:cNvPr>
          <p:cNvSpPr txBox="1"/>
          <p:nvPr/>
        </p:nvSpPr>
        <p:spPr>
          <a:xfrm>
            <a:off x="7790852" y="4115946"/>
            <a:ext cx="22612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Aptos" panose="02110004020202020204"/>
                <a:ea typeface="+mn-ea"/>
                <a:cs typeface="+mn-cs"/>
              </a:rPr>
              <a:t>EUIAC = </a:t>
            </a:r>
            <a:r>
              <a:rPr kumimoji="0" lang="en-US" sz="2400" b="0" i="0" u="none" strike="noStrike" kern="1200" cap="none" spc="0" normalizeH="0" baseline="0" noProof="0" dirty="0">
                <a:ln>
                  <a:noFill/>
                </a:ln>
                <a:solidFill>
                  <a:srgbClr val="C00000"/>
                </a:solidFill>
                <a:effectLst/>
                <a:uLnTx/>
                <a:uFillTx/>
                <a:latin typeface="Aptos" panose="02110004020202020204"/>
                <a:ea typeface="+mn-ea"/>
                <a:cs typeface="+mn-cs"/>
              </a:rPr>
              <a:t>17,468</a:t>
            </a:r>
            <a:r>
              <a:rPr kumimoji="0" lang="en-US" sz="1800" b="0" i="0" u="none" strike="noStrike" kern="1200" cap="none" spc="0" normalizeH="0" baseline="0" noProof="0" dirty="0">
                <a:ln>
                  <a:noFill/>
                </a:ln>
                <a:solidFill>
                  <a:srgbClr val="C00000"/>
                </a:solidFill>
                <a:effectLst/>
                <a:uLnTx/>
                <a:uFillTx/>
                <a:latin typeface="Aptos" panose="02110004020202020204"/>
                <a:ea typeface="+mn-ea"/>
                <a:cs typeface="+mn-cs"/>
              </a:rPr>
              <a:t>  </a:t>
            </a:r>
          </a:p>
        </p:txBody>
      </p:sp>
      <p:sp>
        <p:nvSpPr>
          <p:cNvPr id="3" name="TextBox 2">
            <a:extLst>
              <a:ext uri="{FF2B5EF4-FFF2-40B4-BE49-F238E27FC236}">
                <a16:creationId xmlns:a16="http://schemas.microsoft.com/office/drawing/2014/main" id="{9C2A04AB-0DC7-1F88-D508-AFA1F477D07A}"/>
              </a:ext>
            </a:extLst>
          </p:cNvPr>
          <p:cNvSpPr txBox="1"/>
          <p:nvPr/>
        </p:nvSpPr>
        <p:spPr>
          <a:xfrm>
            <a:off x="6007156" y="5009026"/>
            <a:ext cx="57788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Aptos" panose="02110004020202020204"/>
                <a:ea typeface="+mn-ea"/>
                <a:cs typeface="+mn-cs"/>
              </a:rPr>
              <a:t>It was up to 5,000 calculations per second</a:t>
            </a:r>
            <a:endParaRPr kumimoji="0" lang="en-US" sz="1800" b="0" i="0" u="none" strike="noStrike" kern="1200" cap="none" spc="0" normalizeH="0" baseline="0" noProof="0" dirty="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872933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1">
            <a:extLst>
              <a:ext uri="{FF2B5EF4-FFF2-40B4-BE49-F238E27FC236}">
                <a16:creationId xmlns:a16="http://schemas.microsoft.com/office/drawing/2014/main" id="{8DC9829E-607B-7DE0-727A-C2A421A7A644}"/>
              </a:ext>
            </a:extLst>
          </p:cNvPr>
          <p:cNvSpPr>
            <a:spLocks noGrp="1" noChangeArrowheads="1"/>
          </p:cNvSpPr>
          <p:nvPr>
            <p:ph type="title"/>
          </p:nvPr>
        </p:nvSpPr>
        <p:spPr bwMode="auto">
          <a:xfrm>
            <a:off x="332509" y="325370"/>
            <a:ext cx="5130139" cy="159719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3600" b="0" i="0" u="none" strike="noStrike" cap="none" normalizeH="0" baseline="0" dirty="0">
                <a:ln>
                  <a:noFill/>
                </a:ln>
                <a:effectLst/>
                <a:latin typeface="Arial Unicode MS"/>
              </a:rPr>
              <a:t>First generation (1950s) - vacuum tube computers</a:t>
            </a:r>
            <a:endParaRPr kumimoji="0" lang="en-US" altLang="en-US" sz="3600" b="0" i="0" u="none" strike="noStrike" cap="none" normalizeH="0" baseline="0" dirty="0">
              <a:ln>
                <a:noFill/>
              </a:ln>
              <a:effectLst/>
              <a:latin typeface="Arial" panose="020B0604020202020204" pitchFamily="34" charset="0"/>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5201AD6-9632-DB88-90A1-E41F65928606}"/>
              </a:ext>
            </a:extLst>
          </p:cNvPr>
          <p:cNvSpPr>
            <a:spLocks noGrp="1"/>
          </p:cNvSpPr>
          <p:nvPr>
            <p:ph idx="1"/>
          </p:nvPr>
        </p:nvSpPr>
        <p:spPr>
          <a:xfrm>
            <a:off x="640080" y="2872899"/>
            <a:ext cx="4243589" cy="3320668"/>
          </a:xfrm>
        </p:spPr>
        <p:txBody>
          <a:bodyPr>
            <a:normAutofit/>
          </a:bodyPr>
          <a:lstStyle/>
          <a:p>
            <a:r>
              <a:rPr lang="en-US" sz="1900" dirty="0"/>
              <a:t>Specifications: Vacuum tubes continued to be used, and these devices were large, expensive, and consumed a lot of energy.</a:t>
            </a:r>
          </a:p>
          <a:p>
            <a:r>
              <a:rPr lang="en-US" sz="1900" dirty="0"/>
              <a:t>Examples: UNIVAC I (1951), used by the US government for statistics.</a:t>
            </a:r>
          </a:p>
          <a:p>
            <a:r>
              <a:rPr lang="en-US" sz="1900" dirty="0"/>
              <a:t>Programming: Programming relies on manually entered commands using punch cards or magnetic strips.</a:t>
            </a:r>
          </a:p>
        </p:txBody>
      </p:sp>
      <p:pic>
        <p:nvPicPr>
          <p:cNvPr id="6" name="Picture 5" descr="A room with many machines and wires&#10;&#10;Description automatically generated">
            <a:extLst>
              <a:ext uri="{FF2B5EF4-FFF2-40B4-BE49-F238E27FC236}">
                <a16:creationId xmlns:a16="http://schemas.microsoft.com/office/drawing/2014/main" id="{C9F8331E-02F1-30C6-4106-28A4472AB6AE}"/>
              </a:ext>
            </a:extLst>
          </p:cNvPr>
          <p:cNvPicPr>
            <a:picLocks noChangeAspect="1"/>
          </p:cNvPicPr>
          <p:nvPr/>
        </p:nvPicPr>
        <p:blipFill>
          <a:blip r:embed="rId2">
            <a:extLst>
              <a:ext uri="{28A0092B-C50C-407E-A947-70E740481C1C}">
                <a14:useLocalDpi xmlns:a14="http://schemas.microsoft.com/office/drawing/2010/main" val="0"/>
              </a:ext>
            </a:extLst>
          </a:blip>
          <a:srcRect l="22319" r="395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51326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and keyboard with mouse and mouse pad&#10;&#10;Description automatically generated">
            <a:extLst>
              <a:ext uri="{FF2B5EF4-FFF2-40B4-BE49-F238E27FC236}">
                <a16:creationId xmlns:a16="http://schemas.microsoft.com/office/drawing/2014/main" id="{F450FF4D-911E-958E-1C80-28061FA1A7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6411" y="1147852"/>
            <a:ext cx="5203189" cy="3902392"/>
          </a:xfrm>
        </p:spPr>
      </p:pic>
      <p:sp>
        <p:nvSpPr>
          <p:cNvPr id="6" name="TextBox 5">
            <a:extLst>
              <a:ext uri="{FF2B5EF4-FFF2-40B4-BE49-F238E27FC236}">
                <a16:creationId xmlns:a16="http://schemas.microsoft.com/office/drawing/2014/main" id="{E029D290-FFE6-F9AF-30DB-F5631C9CBEB4}"/>
              </a:ext>
            </a:extLst>
          </p:cNvPr>
          <p:cNvSpPr txBox="1"/>
          <p:nvPr/>
        </p:nvSpPr>
        <p:spPr>
          <a:xfrm>
            <a:off x="12066" y="853872"/>
            <a:ext cx="7345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600" normalizeH="0" baseline="0" noProof="0" dirty="0">
                <a:ln w="12700">
                  <a:solidFill>
                    <a:srgbClr val="196B24">
                      <a:lumMod val="50000"/>
                    </a:srgbClr>
                  </a:solidFill>
                  <a:prstDash val="solid"/>
                </a:ln>
                <a:pattFill prst="narHorz">
                  <a:fgClr>
                    <a:srgbClr val="196B24"/>
                  </a:fgClr>
                  <a:bgClr>
                    <a:srgbClr val="196B24">
                      <a:lumMod val="40000"/>
                      <a:lumOff val="60000"/>
                    </a:srgbClr>
                  </a:bgClr>
                </a:pattFill>
                <a:effectLst>
                  <a:innerShdw blurRad="177800">
                    <a:srgbClr val="196B24">
                      <a:lumMod val="50000"/>
                    </a:srgbClr>
                  </a:innerShdw>
                </a:effectLst>
                <a:uLnTx/>
                <a:uFillTx/>
                <a:latin typeface="Aptos" panose="02110004020202020204"/>
                <a:ea typeface="+mn-ea"/>
                <a:cs typeface="+mn-cs"/>
              </a:rPr>
              <a:t>1010010111001001001010</a:t>
            </a:r>
          </a:p>
        </p:txBody>
      </p:sp>
      <p:sp>
        <p:nvSpPr>
          <p:cNvPr id="7" name="TextBox 6">
            <a:extLst>
              <a:ext uri="{FF2B5EF4-FFF2-40B4-BE49-F238E27FC236}">
                <a16:creationId xmlns:a16="http://schemas.microsoft.com/office/drawing/2014/main" id="{5056230B-D6DC-51BC-BD91-0DDC2044BE90}"/>
              </a:ext>
            </a:extLst>
          </p:cNvPr>
          <p:cNvSpPr txBox="1"/>
          <p:nvPr/>
        </p:nvSpPr>
        <p:spPr>
          <a:xfrm>
            <a:off x="560706" y="2435465"/>
            <a:ext cx="679704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w="12700">
                  <a:solidFill>
                    <a:srgbClr val="156082"/>
                  </a:solidFill>
                  <a:prstDash val="solid"/>
                </a:ln>
                <a:pattFill prst="pct50">
                  <a:fgClr>
                    <a:srgbClr val="156082"/>
                  </a:fgClr>
                  <a:bgClr>
                    <a:srgbClr val="156082">
                      <a:lumMod val="20000"/>
                      <a:lumOff val="80000"/>
                    </a:srgbClr>
                  </a:bgClr>
                </a:pattFill>
                <a:effectLst>
                  <a:outerShdw dist="38100" dir="2640000" algn="bl" rotWithShape="0">
                    <a:srgbClr val="156082"/>
                  </a:outerShdw>
                </a:effectLst>
                <a:uLnTx/>
                <a:uFillTx/>
                <a:latin typeface="Aptos" panose="02110004020202020204"/>
                <a:ea typeface="+mn-ea"/>
                <a:cs typeface="+mn-cs"/>
              </a:rPr>
              <a:t>0  &amp; 1  =&gt; bit</a:t>
            </a:r>
          </a:p>
        </p:txBody>
      </p:sp>
      <p:sp>
        <p:nvSpPr>
          <p:cNvPr id="8" name="TextBox 7">
            <a:extLst>
              <a:ext uri="{FF2B5EF4-FFF2-40B4-BE49-F238E27FC236}">
                <a16:creationId xmlns:a16="http://schemas.microsoft.com/office/drawing/2014/main" id="{A678BE11-CB65-1509-196C-CD95AF47AD5A}"/>
              </a:ext>
            </a:extLst>
          </p:cNvPr>
          <p:cNvSpPr txBox="1"/>
          <p:nvPr/>
        </p:nvSpPr>
        <p:spPr>
          <a:xfrm>
            <a:off x="152400" y="4670771"/>
            <a:ext cx="8229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w="12700">
                  <a:solidFill>
                    <a:srgbClr val="156082"/>
                  </a:solidFill>
                  <a:prstDash val="solid"/>
                </a:ln>
                <a:pattFill prst="pct50">
                  <a:fgClr>
                    <a:srgbClr val="156082"/>
                  </a:fgClr>
                  <a:bgClr>
                    <a:srgbClr val="156082">
                      <a:lumMod val="20000"/>
                      <a:lumOff val="80000"/>
                    </a:srgbClr>
                  </a:bgClr>
                </a:pattFill>
                <a:effectLst>
                  <a:outerShdw dist="38100" dir="2640000" algn="bl" rotWithShape="0">
                    <a:srgbClr val="156082"/>
                  </a:outerShdw>
                </a:effectLst>
                <a:uLnTx/>
                <a:uFillTx/>
                <a:latin typeface="Aptos" panose="02110004020202020204"/>
                <a:ea typeface="+mn-ea"/>
                <a:cs typeface="+mn-cs"/>
              </a:rPr>
              <a:t>00000110  =&gt; byte</a:t>
            </a:r>
          </a:p>
        </p:txBody>
      </p:sp>
    </p:spTree>
    <p:extLst>
      <p:ext uri="{BB962C8B-B14F-4D97-AF65-F5344CB8AC3E}">
        <p14:creationId xmlns:p14="http://schemas.microsoft.com/office/powerpoint/2010/main" val="269549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keyboard with a green light&#10;&#10;Description automatically generated">
            <a:extLst>
              <a:ext uri="{FF2B5EF4-FFF2-40B4-BE49-F238E27FC236}">
                <a16:creationId xmlns:a16="http://schemas.microsoft.com/office/drawing/2014/main" id="{EB56B447-216C-EE5B-E167-A7FC3BCBC2D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6793"/>
          <a:stretch/>
        </p:blipFill>
        <p:spPr>
          <a:xfrm>
            <a:off x="167640" y="206137"/>
            <a:ext cx="4280852" cy="6445726"/>
          </a:xfrm>
        </p:spPr>
      </p:pic>
      <p:pic>
        <p:nvPicPr>
          <p:cNvPr id="7" name="Picture 6" descr="A computer tower with a white light&#10;&#10;Description automatically generated">
            <a:extLst>
              <a:ext uri="{FF2B5EF4-FFF2-40B4-BE49-F238E27FC236}">
                <a16:creationId xmlns:a16="http://schemas.microsoft.com/office/drawing/2014/main" id="{86A5625C-6B48-B625-97A7-4BA40C302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8266" y="769223"/>
            <a:ext cx="3471862" cy="4937760"/>
          </a:xfrm>
          <a:prstGeom prst="rect">
            <a:avLst/>
          </a:prstGeom>
        </p:spPr>
      </p:pic>
      <p:sp>
        <p:nvSpPr>
          <p:cNvPr id="8" name="Oval 7">
            <a:extLst>
              <a:ext uri="{FF2B5EF4-FFF2-40B4-BE49-F238E27FC236}">
                <a16:creationId xmlns:a16="http://schemas.microsoft.com/office/drawing/2014/main" id="{396157E7-B891-25E9-F79A-A03D224BEA7E}"/>
              </a:ext>
            </a:extLst>
          </p:cNvPr>
          <p:cNvSpPr/>
          <p:nvPr/>
        </p:nvSpPr>
        <p:spPr>
          <a:xfrm>
            <a:off x="3093721" y="3429000"/>
            <a:ext cx="640080" cy="64008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Arrow: Right 8">
            <a:extLst>
              <a:ext uri="{FF2B5EF4-FFF2-40B4-BE49-F238E27FC236}">
                <a16:creationId xmlns:a16="http://schemas.microsoft.com/office/drawing/2014/main" id="{512C7800-CFD7-8DB5-FBCF-A1469CEF9534}"/>
              </a:ext>
            </a:extLst>
          </p:cNvPr>
          <p:cNvSpPr/>
          <p:nvPr/>
        </p:nvSpPr>
        <p:spPr>
          <a:xfrm>
            <a:off x="3733801" y="3653790"/>
            <a:ext cx="1417319" cy="190500"/>
          </a:xfrm>
          <a:prstGeom prst="right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Rectangle: Rounded Corners 9">
            <a:extLst>
              <a:ext uri="{FF2B5EF4-FFF2-40B4-BE49-F238E27FC236}">
                <a16:creationId xmlns:a16="http://schemas.microsoft.com/office/drawing/2014/main" id="{CC7A963E-1AC2-014E-E90A-94E427B2124F}"/>
              </a:ext>
            </a:extLst>
          </p:cNvPr>
          <p:cNvSpPr/>
          <p:nvPr/>
        </p:nvSpPr>
        <p:spPr>
          <a:xfrm>
            <a:off x="5197634" y="3369945"/>
            <a:ext cx="2281158" cy="7581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ptos" panose="02110004020202020204"/>
                <a:ea typeface="+mn-ea"/>
                <a:cs typeface="+mn-cs"/>
              </a:rPr>
              <a:t>00000110</a:t>
            </a:r>
          </a:p>
        </p:txBody>
      </p:sp>
      <p:sp>
        <p:nvSpPr>
          <p:cNvPr id="11" name="Arrow: Right 10">
            <a:extLst>
              <a:ext uri="{FF2B5EF4-FFF2-40B4-BE49-F238E27FC236}">
                <a16:creationId xmlns:a16="http://schemas.microsoft.com/office/drawing/2014/main" id="{3AF70791-752A-561F-7F58-E9CA59E14441}"/>
              </a:ext>
            </a:extLst>
          </p:cNvPr>
          <p:cNvSpPr/>
          <p:nvPr/>
        </p:nvSpPr>
        <p:spPr>
          <a:xfrm>
            <a:off x="7519275" y="3649980"/>
            <a:ext cx="828991" cy="194310"/>
          </a:xfrm>
          <a:prstGeom prst="right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3" name="Picture 12" descr="A blue square logo with four squares&#10;&#10;Description automatically generated">
            <a:extLst>
              <a:ext uri="{FF2B5EF4-FFF2-40B4-BE49-F238E27FC236}">
                <a16:creationId xmlns:a16="http://schemas.microsoft.com/office/drawing/2014/main" id="{105EE6B1-3859-9D26-FBB3-F5D20BC9B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592" y="4403129"/>
            <a:ext cx="1686481" cy="1686481"/>
          </a:xfrm>
          <a:prstGeom prst="rect">
            <a:avLst/>
          </a:prstGeom>
        </p:spPr>
      </p:pic>
    </p:spTree>
    <p:extLst>
      <p:ext uri="{BB962C8B-B14F-4D97-AF65-F5344CB8AC3E}">
        <p14:creationId xmlns:p14="http://schemas.microsoft.com/office/powerpoint/2010/main" val="156711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4C60E85-A7F2-2F67-25DB-F01A4E7317A8}"/>
              </a:ext>
            </a:extLst>
          </p:cNvPr>
          <p:cNvSpPr>
            <a:spLocks noGrp="1"/>
          </p:cNvSpPr>
          <p:nvPr>
            <p:ph type="title"/>
          </p:nvPr>
        </p:nvSpPr>
        <p:spPr>
          <a:xfrm>
            <a:off x="808638" y="386930"/>
            <a:ext cx="10128690" cy="1188950"/>
          </a:xfrm>
        </p:spPr>
        <p:txBody>
          <a:bodyPr anchor="b">
            <a:noAutofit/>
          </a:bodyPr>
          <a:lstStyle/>
          <a:p>
            <a:r>
              <a:rPr lang="en-US" sz="6600" dirty="0"/>
              <a:t>PC Hardware Components</a:t>
            </a:r>
          </a:p>
        </p:txBody>
      </p:sp>
      <p:grpSp>
        <p:nvGrpSpPr>
          <p:cNvPr id="31" name="Group 3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32" name="Rectangle 3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Rectangle 3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5" name="Rectangle 3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0FD390F-6526-31EB-94AD-7DD4BAC1C174}"/>
              </a:ext>
            </a:extLst>
          </p:cNvPr>
          <p:cNvSpPr>
            <a:spLocks noGrp="1"/>
          </p:cNvSpPr>
          <p:nvPr>
            <p:ph idx="1"/>
          </p:nvPr>
        </p:nvSpPr>
        <p:spPr>
          <a:xfrm>
            <a:off x="808638" y="2389218"/>
            <a:ext cx="10143668" cy="3435531"/>
          </a:xfrm>
        </p:spPr>
        <p:txBody>
          <a:bodyPr anchor="ctr">
            <a:normAutofit/>
          </a:bodyPr>
          <a:lstStyle/>
          <a:p>
            <a:pPr marL="0" indent="0">
              <a:buNone/>
            </a:pPr>
            <a:r>
              <a:rPr lang="en-US" dirty="0"/>
              <a:t>For a computer to function, it needs a central processing </a:t>
            </a:r>
            <a:r>
              <a:rPr lang="ar-EG" dirty="0"/>
              <a:t>  </a:t>
            </a:r>
          </a:p>
          <a:p>
            <a:pPr marL="0" indent="0">
              <a:buNone/>
            </a:pPr>
            <a:endParaRPr lang="ar-EG" sz="2400" dirty="0"/>
          </a:p>
          <a:p>
            <a:r>
              <a:rPr lang="en-US" dirty="0">
                <a:solidFill>
                  <a:srgbClr val="002060"/>
                </a:solidFill>
              </a:rPr>
              <a:t>unit (CPU) for communications</a:t>
            </a:r>
            <a:endParaRPr lang="ar-EG" dirty="0">
              <a:solidFill>
                <a:srgbClr val="002060"/>
              </a:solidFill>
            </a:endParaRPr>
          </a:p>
          <a:p>
            <a:r>
              <a:rPr lang="en-US" dirty="0">
                <a:solidFill>
                  <a:srgbClr val="002060"/>
                </a:solidFill>
              </a:rPr>
              <a:t>programs to execute</a:t>
            </a:r>
            <a:endParaRPr lang="ar-EG" dirty="0">
              <a:solidFill>
                <a:srgbClr val="002060"/>
              </a:solidFill>
            </a:endParaRPr>
          </a:p>
          <a:p>
            <a:r>
              <a:rPr lang="en-US" dirty="0">
                <a:solidFill>
                  <a:srgbClr val="002060"/>
                </a:solidFill>
              </a:rPr>
              <a:t>and electricity</a:t>
            </a:r>
          </a:p>
        </p:txBody>
      </p:sp>
    </p:spTree>
    <p:extLst>
      <p:ext uri="{BB962C8B-B14F-4D97-AF65-F5344CB8AC3E}">
        <p14:creationId xmlns:p14="http://schemas.microsoft.com/office/powerpoint/2010/main" val="2713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D14DFC6-BDCC-3EC2-0C82-444DACAEE72B}"/>
              </a:ext>
            </a:extLst>
          </p:cNvPr>
          <p:cNvSpPr>
            <a:spLocks noGrp="1"/>
          </p:cNvSpPr>
          <p:nvPr>
            <p:ph type="title"/>
          </p:nvPr>
        </p:nvSpPr>
        <p:spPr>
          <a:xfrm>
            <a:off x="795528" y="386930"/>
            <a:ext cx="10141799" cy="1300554"/>
          </a:xfrm>
        </p:spPr>
        <p:txBody>
          <a:bodyPr anchor="b">
            <a:normAutofit/>
          </a:bodyPr>
          <a:lstStyle/>
          <a:p>
            <a:r>
              <a:rPr lang="en-US" sz="4800" dirty="0"/>
              <a:t>Hardware used for input and output</a:t>
            </a:r>
          </a:p>
        </p:txBody>
      </p:sp>
      <p:sp>
        <p:nvSpPr>
          <p:cNvPr id="14" name="Rectangle 1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descr="A close-up of a keyboard&#10;&#10;Description automatically generated">
            <a:extLst>
              <a:ext uri="{FF2B5EF4-FFF2-40B4-BE49-F238E27FC236}">
                <a16:creationId xmlns:a16="http://schemas.microsoft.com/office/drawing/2014/main" id="{C4C4F102-539B-48A6-2E07-1EE1E4E0C49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9825" r="2627" b="14633"/>
          <a:stretch/>
        </p:blipFill>
        <p:spPr>
          <a:xfrm>
            <a:off x="982760" y="1998368"/>
            <a:ext cx="9417842" cy="3653133"/>
          </a:xfrm>
          <a:prstGeom prst="rect">
            <a:avLst/>
          </a:prstGeom>
        </p:spPr>
      </p:pic>
      <p:sp>
        <p:nvSpPr>
          <p:cNvPr id="9" name="Content Placeholder 8">
            <a:extLst>
              <a:ext uri="{FF2B5EF4-FFF2-40B4-BE49-F238E27FC236}">
                <a16:creationId xmlns:a16="http://schemas.microsoft.com/office/drawing/2014/main" id="{7C2F701A-6DD1-5B76-7BFA-5C20CFFFE6B6}"/>
              </a:ext>
            </a:extLst>
          </p:cNvPr>
          <p:cNvSpPr>
            <a:spLocks noGrp="1"/>
          </p:cNvSpPr>
          <p:nvPr>
            <p:ph idx="1"/>
          </p:nvPr>
        </p:nvSpPr>
        <p:spPr>
          <a:xfrm>
            <a:off x="1930401" y="5765571"/>
            <a:ext cx="2692399" cy="673100"/>
          </a:xfrm>
        </p:spPr>
        <p:txBody>
          <a:bodyPr anchor="ctr">
            <a:noAutofit/>
          </a:bodyPr>
          <a:lstStyle/>
          <a:p>
            <a:pPr marL="0" indent="0">
              <a:buNone/>
            </a:pPr>
            <a:r>
              <a:rPr lang="en-US" sz="4800" dirty="0">
                <a:solidFill>
                  <a:srgbClr val="002060"/>
                </a:solidFill>
              </a:rPr>
              <a:t>104 Keys </a:t>
            </a:r>
          </a:p>
        </p:txBody>
      </p:sp>
      <p:sp>
        <p:nvSpPr>
          <p:cNvPr id="18" name="Rectangle 1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Content Placeholder 8">
            <a:extLst>
              <a:ext uri="{FF2B5EF4-FFF2-40B4-BE49-F238E27FC236}">
                <a16:creationId xmlns:a16="http://schemas.microsoft.com/office/drawing/2014/main" id="{855DE359-B48B-4FCF-38C3-7EA737FBE695}"/>
              </a:ext>
            </a:extLst>
          </p:cNvPr>
          <p:cNvSpPr txBox="1">
            <a:spLocks/>
          </p:cNvSpPr>
          <p:nvPr/>
        </p:nvSpPr>
        <p:spPr>
          <a:xfrm>
            <a:off x="8483868" y="3878996"/>
            <a:ext cx="3341740" cy="6731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srgbClr val="002060"/>
                </a:solidFill>
                <a:effectLst/>
                <a:uLnTx/>
                <a:uFillTx/>
                <a:latin typeface="Aptos" panose="02110004020202020204"/>
                <a:ea typeface="+mn-ea"/>
                <a:cs typeface="+mn-cs"/>
              </a:rPr>
              <a:t>Ergonomic keyboard</a:t>
            </a:r>
          </a:p>
        </p:txBody>
      </p:sp>
      <p:pic>
        <p:nvPicPr>
          <p:cNvPr id="8" name="Picture 7" descr="A black computer keyboard with a curved keyboard&#10;&#10;Description automatically generated">
            <a:extLst>
              <a:ext uri="{FF2B5EF4-FFF2-40B4-BE49-F238E27FC236}">
                <a16:creationId xmlns:a16="http://schemas.microsoft.com/office/drawing/2014/main" id="{03B8DEFD-8E76-5E5E-88BE-FB508E7F8213}"/>
              </a:ext>
            </a:extLst>
          </p:cNvPr>
          <p:cNvPicPr>
            <a:picLocks noChangeAspect="1"/>
          </p:cNvPicPr>
          <p:nvPr/>
        </p:nvPicPr>
        <p:blipFill>
          <a:blip r:embed="rId5">
            <a:extLst>
              <a:ext uri="{28A0092B-C50C-407E-A947-70E740481C1C}">
                <a14:useLocalDpi xmlns:a14="http://schemas.microsoft.com/office/drawing/2010/main" val="0"/>
              </a:ext>
            </a:extLst>
          </a:blip>
          <a:srcRect l="4906" t="15201" r="3069" b="9706"/>
          <a:stretch/>
        </p:blipFill>
        <p:spPr>
          <a:xfrm>
            <a:off x="86817" y="2583459"/>
            <a:ext cx="8123234" cy="3450498"/>
          </a:xfrm>
          <a:prstGeom prst="rect">
            <a:avLst/>
          </a:prstGeom>
        </p:spPr>
      </p:pic>
    </p:spTree>
    <p:extLst>
      <p:ext uri="{BB962C8B-B14F-4D97-AF65-F5344CB8AC3E}">
        <p14:creationId xmlns:p14="http://schemas.microsoft.com/office/powerpoint/2010/main" val="320158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subTnLst>
                                    <p:set>
                                      <p:cBhvr override="childStyle">
                                        <p:cTn dur="1" fill="hold" display="0" masterRel="nextClick" afterEffect="1"/>
                                        <p:tgtEl>
                                          <p:spTgt spid="9">
                                            <p:txEl>
                                              <p:pRg st="0" end="0"/>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D14DFC6-BDCC-3EC2-0C82-444DACAEE72B}"/>
              </a:ext>
            </a:extLst>
          </p:cNvPr>
          <p:cNvSpPr>
            <a:spLocks noGrp="1"/>
          </p:cNvSpPr>
          <p:nvPr>
            <p:ph type="title"/>
          </p:nvPr>
        </p:nvSpPr>
        <p:spPr>
          <a:xfrm>
            <a:off x="795528" y="386930"/>
            <a:ext cx="10141799" cy="1300554"/>
          </a:xfrm>
        </p:spPr>
        <p:txBody>
          <a:bodyPr anchor="b">
            <a:normAutofit/>
          </a:bodyPr>
          <a:lstStyle/>
          <a:p>
            <a:r>
              <a:rPr lang="en-US" sz="4800" dirty="0"/>
              <a:t>Hardware used for input and output</a:t>
            </a:r>
          </a:p>
        </p:txBody>
      </p:sp>
      <p:sp>
        <p:nvSpPr>
          <p:cNvPr id="14" name="Rectangle 1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7C2F701A-6DD1-5B76-7BFA-5C20CFFFE6B6}"/>
              </a:ext>
            </a:extLst>
          </p:cNvPr>
          <p:cNvSpPr>
            <a:spLocks noGrp="1"/>
          </p:cNvSpPr>
          <p:nvPr>
            <p:ph idx="1"/>
          </p:nvPr>
        </p:nvSpPr>
        <p:spPr>
          <a:xfrm>
            <a:off x="139701" y="2389218"/>
            <a:ext cx="4787899" cy="673100"/>
          </a:xfrm>
        </p:spPr>
        <p:txBody>
          <a:bodyPr anchor="ctr">
            <a:noAutofit/>
          </a:bodyPr>
          <a:lstStyle/>
          <a:p>
            <a:pPr marL="0" indent="0">
              <a:buNone/>
            </a:pPr>
            <a:r>
              <a:rPr lang="en-US" sz="4800" dirty="0">
                <a:solidFill>
                  <a:srgbClr val="002060"/>
                </a:solidFill>
              </a:rPr>
              <a:t>Machinal mouse</a:t>
            </a:r>
          </a:p>
        </p:txBody>
      </p:sp>
      <p:sp>
        <p:nvSpPr>
          <p:cNvPr id="18" name="Rectangle 1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Content Placeholder 8">
            <a:extLst>
              <a:ext uri="{FF2B5EF4-FFF2-40B4-BE49-F238E27FC236}">
                <a16:creationId xmlns:a16="http://schemas.microsoft.com/office/drawing/2014/main" id="{855DE359-B48B-4FCF-38C3-7EA737FBE695}"/>
              </a:ext>
            </a:extLst>
          </p:cNvPr>
          <p:cNvSpPr txBox="1">
            <a:spLocks/>
          </p:cNvSpPr>
          <p:nvPr/>
        </p:nvSpPr>
        <p:spPr>
          <a:xfrm>
            <a:off x="6934200" y="2443518"/>
            <a:ext cx="4254500" cy="6731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srgbClr val="002060"/>
                </a:solidFill>
                <a:effectLst/>
                <a:uLnTx/>
                <a:uFillTx/>
                <a:latin typeface="Aptos" panose="02110004020202020204"/>
                <a:ea typeface="+mn-ea"/>
                <a:cs typeface="+mn-cs"/>
              </a:rPr>
              <a:t>Optical mouse</a:t>
            </a:r>
          </a:p>
        </p:txBody>
      </p:sp>
      <p:pic>
        <p:nvPicPr>
          <p:cNvPr id="4" name="Picture 3" descr="A blue and black computer mouse&#10;&#10;Description automatically generated">
            <a:extLst>
              <a:ext uri="{FF2B5EF4-FFF2-40B4-BE49-F238E27FC236}">
                <a16:creationId xmlns:a16="http://schemas.microsoft.com/office/drawing/2014/main" id="{1084E4EE-508A-48D2-7955-A4DA75BA6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34" y="3671045"/>
            <a:ext cx="2329616" cy="2191295"/>
          </a:xfrm>
          <a:prstGeom prst="rect">
            <a:avLst/>
          </a:prstGeom>
        </p:spPr>
      </p:pic>
      <p:pic>
        <p:nvPicPr>
          <p:cNvPr id="5" name="Content Placeholder 4" descr="A black computer mouse with red light&#10;&#10;Description automatically generated">
            <a:extLst>
              <a:ext uri="{FF2B5EF4-FFF2-40B4-BE49-F238E27FC236}">
                <a16:creationId xmlns:a16="http://schemas.microsoft.com/office/drawing/2014/main" id="{74D8D19F-13B6-DA86-346B-3A03B9BE1B6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7337520" y="3340101"/>
            <a:ext cx="3851180" cy="2957706"/>
          </a:xfrm>
          <a:prstGeom prst="rect">
            <a:avLst/>
          </a:prstGeom>
        </p:spPr>
      </p:pic>
      <p:pic>
        <p:nvPicPr>
          <p:cNvPr id="8" name="Picture 7" descr="A computer mouse with a picture of a green ball and a green sphere&#10;&#10;Description automatically generated">
            <a:extLst>
              <a:ext uri="{FF2B5EF4-FFF2-40B4-BE49-F238E27FC236}">
                <a16:creationId xmlns:a16="http://schemas.microsoft.com/office/drawing/2014/main" id="{EB559DD7-8DA7-B023-13FE-435478A055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9373" y="3763097"/>
            <a:ext cx="2618077" cy="2007193"/>
          </a:xfrm>
          <a:prstGeom prst="rect">
            <a:avLst/>
          </a:prstGeom>
        </p:spPr>
      </p:pic>
    </p:spTree>
    <p:extLst>
      <p:ext uri="{BB962C8B-B14F-4D97-AF65-F5344CB8AC3E}">
        <p14:creationId xmlns:p14="http://schemas.microsoft.com/office/powerpoint/2010/main" val="208222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Rectangle 3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 name="Rectangle 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Rectangle 4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5" name="Rectangle 4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9CA93DB-D539-B3CB-4E87-38494110C1F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3700">
                <a:solidFill>
                  <a:srgbClr val="FFFFFF"/>
                </a:solidFill>
              </a:rPr>
              <a:t>Hardware used for input and output</a:t>
            </a:r>
          </a:p>
        </p:txBody>
      </p:sp>
      <p:pic>
        <p:nvPicPr>
          <p:cNvPr id="13" name="Picture 12" descr="A black computer monitor with a stand&#10;&#10;Description automatically generated">
            <a:extLst>
              <a:ext uri="{FF2B5EF4-FFF2-40B4-BE49-F238E27FC236}">
                <a16:creationId xmlns:a16="http://schemas.microsoft.com/office/drawing/2014/main" id="{17D42A9B-AB42-5FD7-7B18-3606D8821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27" y="1727393"/>
            <a:ext cx="5131088" cy="3912453"/>
          </a:xfrm>
          <a:prstGeom prst="rect">
            <a:avLst/>
          </a:prstGeom>
        </p:spPr>
      </p:pic>
      <p:pic>
        <p:nvPicPr>
          <p:cNvPr id="11" name="Content Placeholder 10" descr="A black printer with a white sheet of paper&#10;&#10;Description automatically generated">
            <a:extLst>
              <a:ext uri="{FF2B5EF4-FFF2-40B4-BE49-F238E27FC236}">
                <a16:creationId xmlns:a16="http://schemas.microsoft.com/office/drawing/2014/main" id="{A15F4DA5-8510-6D5C-5FEB-7011432945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0065" y="1642015"/>
            <a:ext cx="4230508" cy="3997831"/>
          </a:xfrm>
          <a:prstGeom prst="rect">
            <a:avLst/>
          </a:prstGeom>
        </p:spPr>
      </p:pic>
      <p:sp>
        <p:nvSpPr>
          <p:cNvPr id="3" name="TextBox 2">
            <a:extLst>
              <a:ext uri="{FF2B5EF4-FFF2-40B4-BE49-F238E27FC236}">
                <a16:creationId xmlns:a16="http://schemas.microsoft.com/office/drawing/2014/main" id="{DAE1E8CD-950B-EE32-F210-C0F75F1EB582}"/>
              </a:ext>
            </a:extLst>
          </p:cNvPr>
          <p:cNvSpPr txBox="1"/>
          <p:nvPr/>
        </p:nvSpPr>
        <p:spPr>
          <a:xfrm>
            <a:off x="829071" y="1917700"/>
            <a:ext cx="4495800"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Aptos" panose="02110004020202020204"/>
                <a:ea typeface="+mn-ea"/>
                <a:cs typeface="+mn-cs"/>
              </a:rPr>
              <a:t>I love challenges and new experiences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FF00"/>
                </a:solidFill>
                <a:effectLst/>
                <a:uLnTx/>
                <a:uFillTx/>
                <a:latin typeface="Aptos" panose="02110004020202020204"/>
                <a:ea typeface="+mn-ea"/>
                <a:cs typeface="+mn-cs"/>
              </a:rPr>
              <a:t>Mohamed agami</a:t>
            </a:r>
          </a:p>
        </p:txBody>
      </p:sp>
      <p:sp>
        <p:nvSpPr>
          <p:cNvPr id="4" name="TextBox 3">
            <a:extLst>
              <a:ext uri="{FF2B5EF4-FFF2-40B4-BE49-F238E27FC236}">
                <a16:creationId xmlns:a16="http://schemas.microsoft.com/office/drawing/2014/main" id="{BE944BD8-2CEC-A4A2-1BFB-A54FEB6028FE}"/>
              </a:ext>
            </a:extLst>
          </p:cNvPr>
          <p:cNvSpPr txBox="1"/>
          <p:nvPr/>
        </p:nvSpPr>
        <p:spPr>
          <a:xfrm>
            <a:off x="9766300" y="1820733"/>
            <a:ext cx="1117600"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I love challenges and new experiences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0000"/>
                </a:solidFill>
                <a:effectLst/>
                <a:uLnTx/>
                <a:uFillTx/>
                <a:latin typeface="Aptos" panose="02110004020202020204"/>
                <a:ea typeface="+mn-ea"/>
                <a:cs typeface="+mn-cs"/>
              </a:rPr>
              <a:t>Mohamed agami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6888A90D-9C2B-942F-95E0-D05A4052B872}"/>
              </a:ext>
            </a:extLst>
          </p:cNvPr>
          <p:cNvSpPr txBox="1"/>
          <p:nvPr/>
        </p:nvSpPr>
        <p:spPr>
          <a:xfrm>
            <a:off x="1159489" y="5683485"/>
            <a:ext cx="402211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2060"/>
                </a:solidFill>
                <a:effectLst/>
                <a:uLnTx/>
                <a:uFillTx/>
                <a:latin typeface="Aptos" panose="02110004020202020204"/>
                <a:ea typeface="+mn-ea"/>
                <a:cs typeface="+mn-cs"/>
              </a:rPr>
              <a:t>Monitor (screen)</a:t>
            </a:r>
          </a:p>
        </p:txBody>
      </p:sp>
      <p:sp>
        <p:nvSpPr>
          <p:cNvPr id="6" name="TextBox 5">
            <a:extLst>
              <a:ext uri="{FF2B5EF4-FFF2-40B4-BE49-F238E27FC236}">
                <a16:creationId xmlns:a16="http://schemas.microsoft.com/office/drawing/2014/main" id="{EF495ADE-3771-59BA-9F08-C50E5BFBB0B4}"/>
              </a:ext>
            </a:extLst>
          </p:cNvPr>
          <p:cNvSpPr txBox="1"/>
          <p:nvPr/>
        </p:nvSpPr>
        <p:spPr>
          <a:xfrm>
            <a:off x="8316082" y="5664147"/>
            <a:ext cx="290043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2060"/>
                </a:solidFill>
                <a:effectLst/>
                <a:uLnTx/>
                <a:uFillTx/>
                <a:latin typeface="Aptos" panose="02110004020202020204"/>
                <a:ea typeface="+mn-ea"/>
                <a:cs typeface="+mn-cs"/>
              </a:rPr>
              <a:t>Printer</a:t>
            </a:r>
          </a:p>
        </p:txBody>
      </p:sp>
      <p:sp>
        <p:nvSpPr>
          <p:cNvPr id="7" name="TextBox 6">
            <a:extLst>
              <a:ext uri="{FF2B5EF4-FFF2-40B4-BE49-F238E27FC236}">
                <a16:creationId xmlns:a16="http://schemas.microsoft.com/office/drawing/2014/main" id="{B460FD90-1E99-BD77-82EB-4E90E746D810}"/>
              </a:ext>
            </a:extLst>
          </p:cNvPr>
          <p:cNvSpPr txBox="1"/>
          <p:nvPr/>
        </p:nvSpPr>
        <p:spPr>
          <a:xfrm>
            <a:off x="1692889" y="6143191"/>
            <a:ext cx="225681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F0"/>
                </a:solidFill>
                <a:effectLst/>
                <a:uLnTx/>
                <a:uFillTx/>
                <a:latin typeface="Aptos" panose="02110004020202020204"/>
                <a:ea typeface="+mn-ea"/>
                <a:cs typeface="+mn-cs"/>
              </a:rPr>
              <a:t>Soft copy</a:t>
            </a:r>
          </a:p>
        </p:txBody>
      </p:sp>
      <p:sp>
        <p:nvSpPr>
          <p:cNvPr id="8" name="TextBox 7">
            <a:extLst>
              <a:ext uri="{FF2B5EF4-FFF2-40B4-BE49-F238E27FC236}">
                <a16:creationId xmlns:a16="http://schemas.microsoft.com/office/drawing/2014/main" id="{9AA9E38A-6B9A-EC8E-7CDD-9F0484AD18B3}"/>
              </a:ext>
            </a:extLst>
          </p:cNvPr>
          <p:cNvSpPr txBox="1"/>
          <p:nvPr/>
        </p:nvSpPr>
        <p:spPr>
          <a:xfrm>
            <a:off x="8775700" y="6090802"/>
            <a:ext cx="225681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F0"/>
                </a:solidFill>
                <a:effectLst/>
                <a:uLnTx/>
                <a:uFillTx/>
                <a:latin typeface="Aptos" panose="02110004020202020204"/>
                <a:ea typeface="+mn-ea"/>
                <a:cs typeface="+mn-cs"/>
              </a:rPr>
              <a:t>hard copy</a:t>
            </a:r>
          </a:p>
        </p:txBody>
      </p:sp>
    </p:spTree>
    <p:extLst>
      <p:ext uri="{BB962C8B-B14F-4D97-AF65-F5344CB8AC3E}">
        <p14:creationId xmlns:p14="http://schemas.microsoft.com/office/powerpoint/2010/main" val="414211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lose-up of a grid&#10;&#10;Description automatically generated">
            <a:extLst>
              <a:ext uri="{FF2B5EF4-FFF2-40B4-BE49-F238E27FC236}">
                <a16:creationId xmlns:a16="http://schemas.microsoft.com/office/drawing/2014/main" id="{A9760115-ED76-4EE1-83D3-6FAB22C51C3C}"/>
              </a:ext>
            </a:extLst>
          </p:cNvPr>
          <p:cNvPicPr>
            <a:picLocks noChangeAspect="1"/>
          </p:cNvPicPr>
          <p:nvPr/>
        </p:nvPicPr>
        <p:blipFill>
          <a:blip r:embed="rId3">
            <a:duotone>
              <a:prstClr val="black"/>
              <a:schemeClr val="tx2">
                <a:tint val="45000"/>
                <a:satMod val="400000"/>
              </a:schemeClr>
            </a:duotone>
            <a:alphaModFix amt="2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70F129D7-ED7A-2568-D426-9A67C629AB51}"/>
              </a:ext>
            </a:extLst>
          </p:cNvPr>
          <p:cNvSpPr>
            <a:spLocks noGrp="1"/>
          </p:cNvSpPr>
          <p:nvPr>
            <p:ph type="title"/>
          </p:nvPr>
        </p:nvSpPr>
        <p:spPr>
          <a:xfrm>
            <a:off x="838200" y="365125"/>
            <a:ext cx="10515600" cy="1325563"/>
          </a:xfrm>
        </p:spPr>
        <p:txBody>
          <a:bodyPr>
            <a:normAutofit/>
          </a:bodyPr>
          <a:lstStyle/>
          <a:p>
            <a:r>
              <a:rPr lang="en-US"/>
              <a:t>Objective</a:t>
            </a:r>
            <a:endParaRPr lang="en-US" dirty="0"/>
          </a:p>
        </p:txBody>
      </p:sp>
      <p:graphicFrame>
        <p:nvGraphicFramePr>
          <p:cNvPr id="5" name="Content Placeholder 2">
            <a:extLst>
              <a:ext uri="{FF2B5EF4-FFF2-40B4-BE49-F238E27FC236}">
                <a16:creationId xmlns:a16="http://schemas.microsoft.com/office/drawing/2014/main" id="{58B77970-D6E8-1D9C-94AB-6C4D6C649AD6}"/>
              </a:ext>
            </a:extLst>
          </p:cNvPr>
          <p:cNvGraphicFramePr>
            <a:graphicFrameLocks noGrp="1"/>
          </p:cNvGraphicFramePr>
          <p:nvPr>
            <p:ph idx="1"/>
            <p:extLst>
              <p:ext uri="{D42A27DB-BD31-4B8C-83A1-F6EECF244321}">
                <p14:modId xmlns:p14="http://schemas.microsoft.com/office/powerpoint/2010/main" val="5934827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04847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4A6D-FCB2-0B09-5D26-FD63C6322F20}"/>
              </a:ext>
            </a:extLst>
          </p:cNvPr>
          <p:cNvSpPr>
            <a:spLocks noGrp="1"/>
          </p:cNvSpPr>
          <p:nvPr>
            <p:ph type="title"/>
          </p:nvPr>
        </p:nvSpPr>
        <p:spPr>
          <a:xfrm>
            <a:off x="838200" y="365125"/>
            <a:ext cx="10515600" cy="796925"/>
          </a:xfrm>
        </p:spPr>
        <p:txBody>
          <a:bodyPr/>
          <a:lstStyle/>
          <a:p>
            <a:pPr algn="ctr"/>
            <a:r>
              <a:rPr lang="en-US" dirty="0"/>
              <a:t>Hardware inside the computer case</a:t>
            </a:r>
          </a:p>
        </p:txBody>
      </p:sp>
      <p:pic>
        <p:nvPicPr>
          <p:cNvPr id="5" name="Content Placeholder 4">
            <a:extLst>
              <a:ext uri="{FF2B5EF4-FFF2-40B4-BE49-F238E27FC236}">
                <a16:creationId xmlns:a16="http://schemas.microsoft.com/office/drawing/2014/main" id="{7C81D85B-A434-269D-7C4E-66F9A4ED0C8E}"/>
              </a:ext>
            </a:extLst>
          </p:cNvPr>
          <p:cNvPicPr>
            <a:picLocks noGrp="1" noChangeAspect="1"/>
          </p:cNvPicPr>
          <p:nvPr>
            <p:ph idx="1"/>
          </p:nvPr>
        </p:nvPicPr>
        <p:blipFill>
          <a:blip r:embed="rId2"/>
          <a:stretch>
            <a:fillRect/>
          </a:stretch>
        </p:blipFill>
        <p:spPr>
          <a:xfrm>
            <a:off x="5745889" y="1246845"/>
            <a:ext cx="5843719" cy="5246030"/>
          </a:xfrm>
        </p:spPr>
      </p:pic>
      <p:sp>
        <p:nvSpPr>
          <p:cNvPr id="6" name="Rectangle 5">
            <a:extLst>
              <a:ext uri="{FF2B5EF4-FFF2-40B4-BE49-F238E27FC236}">
                <a16:creationId xmlns:a16="http://schemas.microsoft.com/office/drawing/2014/main" id="{7139F74F-AE6E-D8BB-5045-AF173284FB38}"/>
              </a:ext>
            </a:extLst>
          </p:cNvPr>
          <p:cNvSpPr/>
          <p:nvPr/>
        </p:nvSpPr>
        <p:spPr>
          <a:xfrm>
            <a:off x="6381749" y="2599730"/>
            <a:ext cx="2266951" cy="319147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5614FB81-8531-5AFE-6A70-522EA7A2A06E}"/>
              </a:ext>
            </a:extLst>
          </p:cNvPr>
          <p:cNvSpPr txBox="1"/>
          <p:nvPr/>
        </p:nvSpPr>
        <p:spPr>
          <a:xfrm>
            <a:off x="519244" y="1676400"/>
            <a:ext cx="4210050"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Aptos" panose="02110004020202020204"/>
                <a:ea typeface="+mn-ea"/>
                <a:cs typeface="+mn-cs"/>
              </a:rPr>
              <a:t>Motherboard</a:t>
            </a:r>
          </a:p>
        </p:txBody>
      </p:sp>
      <p:sp>
        <p:nvSpPr>
          <p:cNvPr id="8" name="Rectangle 7">
            <a:extLst>
              <a:ext uri="{FF2B5EF4-FFF2-40B4-BE49-F238E27FC236}">
                <a16:creationId xmlns:a16="http://schemas.microsoft.com/office/drawing/2014/main" id="{10E12D43-A41D-150F-240D-0A9CA87EDE87}"/>
              </a:ext>
            </a:extLst>
          </p:cNvPr>
          <p:cNvSpPr/>
          <p:nvPr/>
        </p:nvSpPr>
        <p:spPr>
          <a:xfrm>
            <a:off x="8248650" y="3018830"/>
            <a:ext cx="247650" cy="1176635"/>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7FE1E0ED-F52A-41B6-5F79-1A3E040F48AE}"/>
              </a:ext>
            </a:extLst>
          </p:cNvPr>
          <p:cNvSpPr txBox="1"/>
          <p:nvPr/>
        </p:nvSpPr>
        <p:spPr>
          <a:xfrm>
            <a:off x="519244" y="2938307"/>
            <a:ext cx="4210050"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70C0"/>
                </a:solidFill>
                <a:effectLst/>
                <a:uLnTx/>
                <a:uFillTx/>
                <a:latin typeface="Aptos" panose="02110004020202020204"/>
                <a:ea typeface="+mn-ea"/>
                <a:cs typeface="+mn-cs"/>
              </a:rPr>
              <a:t>RAM</a:t>
            </a:r>
          </a:p>
        </p:txBody>
      </p:sp>
      <p:sp>
        <p:nvSpPr>
          <p:cNvPr id="10" name="Rectangle 9">
            <a:extLst>
              <a:ext uri="{FF2B5EF4-FFF2-40B4-BE49-F238E27FC236}">
                <a16:creationId xmlns:a16="http://schemas.microsoft.com/office/drawing/2014/main" id="{DD319DD0-5454-B05D-5D16-D2021EE90B5C}"/>
              </a:ext>
            </a:extLst>
          </p:cNvPr>
          <p:cNvSpPr/>
          <p:nvPr/>
        </p:nvSpPr>
        <p:spPr>
          <a:xfrm>
            <a:off x="6969983" y="2745910"/>
            <a:ext cx="1090481" cy="1123950"/>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7BFD68B7-D4A7-2003-46F9-E46DDB63ED48}"/>
              </a:ext>
            </a:extLst>
          </p:cNvPr>
          <p:cNvSpPr txBox="1"/>
          <p:nvPr/>
        </p:nvSpPr>
        <p:spPr>
          <a:xfrm>
            <a:off x="519244" y="4142073"/>
            <a:ext cx="4210050"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50"/>
                </a:solidFill>
                <a:effectLst/>
                <a:uLnTx/>
                <a:uFillTx/>
                <a:latin typeface="Aptos" panose="02110004020202020204"/>
                <a:ea typeface="+mn-ea"/>
                <a:cs typeface="+mn-cs"/>
              </a:rPr>
              <a:t>CPU</a:t>
            </a:r>
          </a:p>
        </p:txBody>
      </p:sp>
      <p:sp>
        <p:nvSpPr>
          <p:cNvPr id="12" name="Rectangle 11">
            <a:extLst>
              <a:ext uri="{FF2B5EF4-FFF2-40B4-BE49-F238E27FC236}">
                <a16:creationId xmlns:a16="http://schemas.microsoft.com/office/drawing/2014/main" id="{5BD4302E-740A-57EB-4B3D-C4590362EEAE}"/>
              </a:ext>
            </a:extLst>
          </p:cNvPr>
          <p:cNvSpPr/>
          <p:nvPr/>
        </p:nvSpPr>
        <p:spPr>
          <a:xfrm>
            <a:off x="8810625" y="4906305"/>
            <a:ext cx="2097814" cy="70485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47B9FF9D-A002-A490-DB65-04AEA9EBB941}"/>
              </a:ext>
            </a:extLst>
          </p:cNvPr>
          <p:cNvSpPr txBox="1"/>
          <p:nvPr/>
        </p:nvSpPr>
        <p:spPr>
          <a:xfrm>
            <a:off x="512033" y="5149490"/>
            <a:ext cx="4210050"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Aptos" panose="02110004020202020204"/>
                <a:ea typeface="+mn-ea"/>
                <a:cs typeface="+mn-cs"/>
              </a:rPr>
              <a:t>Hard disk</a:t>
            </a:r>
          </a:p>
        </p:txBody>
      </p:sp>
    </p:spTree>
    <p:extLst>
      <p:ext uri="{BB962C8B-B14F-4D97-AF65-F5344CB8AC3E}">
        <p14:creationId xmlns:p14="http://schemas.microsoft.com/office/powerpoint/2010/main" val="44619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12A17FF-92A9-33FA-B40D-EFBFDEA0575D}"/>
              </a:ext>
            </a:extLst>
          </p:cNvPr>
          <p:cNvSpPr>
            <a:spLocks noGrp="1"/>
          </p:cNvSpPr>
          <p:nvPr>
            <p:ph type="title"/>
          </p:nvPr>
        </p:nvSpPr>
        <p:spPr>
          <a:xfrm>
            <a:off x="838200" y="365125"/>
            <a:ext cx="10515600" cy="1325563"/>
          </a:xfrm>
        </p:spPr>
        <p:txBody>
          <a:bodyPr>
            <a:normAutofit/>
          </a:bodyPr>
          <a:lstStyle/>
          <a:p>
            <a:r>
              <a:rPr lang="en-US" sz="5400"/>
              <a:t>Storage device</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5" name="Content Placeholder 2">
            <a:extLst>
              <a:ext uri="{FF2B5EF4-FFF2-40B4-BE49-F238E27FC236}">
                <a16:creationId xmlns:a16="http://schemas.microsoft.com/office/drawing/2014/main" id="{92355796-0F3B-0080-D3FD-A99FCDBA4523}"/>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0832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white logo&#10;&#10;Description automatically generated">
            <a:extLst>
              <a:ext uri="{FF2B5EF4-FFF2-40B4-BE49-F238E27FC236}">
                <a16:creationId xmlns:a16="http://schemas.microsoft.com/office/drawing/2014/main" id="{AB054BD3-FB81-EF20-9969-AF0EB92C6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550" y="828500"/>
            <a:ext cx="829002" cy="829002"/>
          </a:xfrm>
          <a:prstGeom prst="rect">
            <a:avLst/>
          </a:prstGeom>
        </p:spPr>
      </p:pic>
      <p:pic>
        <p:nvPicPr>
          <p:cNvPr id="12" name="Picture 11" descr="A pink square with a white musical note&#10;&#10;Description automatically generated">
            <a:extLst>
              <a:ext uri="{FF2B5EF4-FFF2-40B4-BE49-F238E27FC236}">
                <a16:creationId xmlns:a16="http://schemas.microsoft.com/office/drawing/2014/main" id="{A8623D76-5942-A48C-C0BA-C64F496B0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5051" y="630346"/>
            <a:ext cx="767454" cy="767454"/>
          </a:xfrm>
          <a:prstGeom prst="rect">
            <a:avLst/>
          </a:prstGeom>
        </p:spPr>
      </p:pic>
      <p:pic>
        <p:nvPicPr>
          <p:cNvPr id="23" name="Picture 22" descr="A computer monitor with a blank screen&#10;&#10;Description automatically generated">
            <a:extLst>
              <a:ext uri="{FF2B5EF4-FFF2-40B4-BE49-F238E27FC236}">
                <a16:creationId xmlns:a16="http://schemas.microsoft.com/office/drawing/2014/main" id="{DB55813D-CA63-12F3-3F87-00F3426664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441" b="94256" l="10000" r="90000">
                        <a14:foregroundMark x1="20234" y1="8441" x2="20234" y2="8441"/>
                        <a14:foregroundMark x1="51875" y1="79601" x2="51875" y2="79601"/>
                        <a14:foregroundMark x1="49453" y1="84291" x2="49453" y2="84291"/>
                        <a14:foregroundMark x1="48828" y1="85932" x2="48828" y2="85932"/>
                        <a14:foregroundMark x1="65859" y1="88863" x2="65859" y2="88863"/>
                        <a14:foregroundMark x1="65391" y1="89918" x2="65391" y2="89918"/>
                        <a14:foregroundMark x1="63672" y1="89215" x2="63672" y2="89215"/>
                        <a14:foregroundMark x1="63203" y1="90270" x2="41328" y2="90270"/>
                        <a14:foregroundMark x1="41328" y1="90270" x2="31953" y2="94256"/>
                        <a14:foregroundMark x1="31953" y1="94256" x2="31484" y2="94256"/>
                        <a14:foregroundMark x1="31484" y1="94256" x2="31484" y2="94256"/>
                        <a14:foregroundMark x1="83359" y1="9730" x2="82969" y2="69285"/>
                        <a14:foregroundMark x1="83594" y1="25322" x2="82969" y2="71630"/>
                        <a14:foregroundMark x1="82266" y1="28019" x2="83594" y2="9379"/>
                        <a14:foregroundMark x1="83359" y1="28722" x2="82031" y2="8441"/>
                        <a14:foregroundMark x1="83828" y1="26026" x2="83125" y2="12309"/>
                        <a14:foregroundMark x1="83125" y1="12309" x2="83594" y2="9027"/>
                      </a14:backgroundRemoval>
                    </a14:imgEffect>
                  </a14:imgLayer>
                </a14:imgProps>
              </a:ext>
              <a:ext uri="{28A0092B-C50C-407E-A947-70E740481C1C}">
                <a14:useLocalDpi xmlns:a14="http://schemas.microsoft.com/office/drawing/2010/main" val="0"/>
              </a:ext>
            </a:extLst>
          </a:blip>
          <a:srcRect l="15908" t="4735" r="15737" b="4717"/>
          <a:stretch/>
        </p:blipFill>
        <p:spPr>
          <a:xfrm>
            <a:off x="3457360" y="2512006"/>
            <a:ext cx="4739207" cy="4183722"/>
          </a:xfrm>
          <a:prstGeom prst="rect">
            <a:avLst/>
          </a:prstGeom>
        </p:spPr>
      </p:pic>
      <p:pic>
        <p:nvPicPr>
          <p:cNvPr id="25" name="Picture 24" descr="A logo of a firefox and fox&#10;&#10;Description automatically generated">
            <a:extLst>
              <a:ext uri="{FF2B5EF4-FFF2-40B4-BE49-F238E27FC236}">
                <a16:creationId xmlns:a16="http://schemas.microsoft.com/office/drawing/2014/main" id="{85901C6C-4528-AB51-50C8-D6A3E1D42AA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0017" y1="37632" x2="22279" y2="47018"/>
                        <a14:foregroundMark x1="22279" y1="47018" x2="21684" y2="52018"/>
                        <a14:foregroundMark x1="21684" y1="23333" x2="22109" y2="27632"/>
                        <a14:foregroundMark x1="19558" y1="26491" x2="18793" y2="56930"/>
                        <a14:foregroundMark x1="18793" y1="56930" x2="24405" y2="70175"/>
                        <a14:foregroundMark x1="24405" y1="70175" x2="34864" y2="78421"/>
                        <a14:foregroundMark x1="34864" y1="78421" x2="44983" y2="82105"/>
                        <a14:foregroundMark x1="44983" y1="82105" x2="56293" y2="81842"/>
                        <a14:foregroundMark x1="56293" y1="81842" x2="66241" y2="75000"/>
                        <a14:foregroundMark x1="66241" y1="75000" x2="79422" y2="54912"/>
                        <a14:foregroundMark x1="79422" y1="54912" x2="77721" y2="45965"/>
                      </a14:backgroundRemoval>
                    </a14:imgEffect>
                  </a14:imgLayer>
                </a14:imgProps>
              </a:ext>
              <a:ext uri="{28A0092B-C50C-407E-A947-70E740481C1C}">
                <a14:useLocalDpi xmlns:a14="http://schemas.microsoft.com/office/drawing/2010/main" val="0"/>
              </a:ext>
            </a:extLst>
          </a:blip>
          <a:srcRect l="10158" t="9445" r="11682" b="7673"/>
          <a:stretch/>
        </p:blipFill>
        <p:spPr>
          <a:xfrm>
            <a:off x="10923123" y="582029"/>
            <a:ext cx="558119" cy="573734"/>
          </a:xfrm>
          <a:prstGeom prst="rect">
            <a:avLst/>
          </a:prstGeom>
        </p:spPr>
      </p:pic>
      <p:pic>
        <p:nvPicPr>
          <p:cNvPr id="26" name="Picture 25" descr="A pink square with a white musical note&#10;&#10;Description automatically generated">
            <a:extLst>
              <a:ext uri="{FF2B5EF4-FFF2-40B4-BE49-F238E27FC236}">
                <a16:creationId xmlns:a16="http://schemas.microsoft.com/office/drawing/2014/main" id="{87561A4F-F1DD-27F6-EA0F-C6AC72F8E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288" y="472022"/>
            <a:ext cx="704709" cy="704709"/>
          </a:xfrm>
          <a:prstGeom prst="rect">
            <a:avLst/>
          </a:prstGeom>
        </p:spPr>
      </p:pic>
      <p:pic>
        <p:nvPicPr>
          <p:cNvPr id="27" name="Picture 26" descr="A blue and white logo&#10;&#10;Description automatically generated">
            <a:extLst>
              <a:ext uri="{FF2B5EF4-FFF2-40B4-BE49-F238E27FC236}">
                <a16:creationId xmlns:a16="http://schemas.microsoft.com/office/drawing/2014/main" id="{9C50947E-784A-9E87-F914-97D723744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288" y="440650"/>
            <a:ext cx="767454" cy="767454"/>
          </a:xfrm>
          <a:prstGeom prst="rect">
            <a:avLst/>
          </a:prstGeom>
        </p:spPr>
      </p:pic>
      <p:pic>
        <p:nvPicPr>
          <p:cNvPr id="30" name="Picture 29" descr="A logo of a firefox and fox&#10;&#10;Description automatically generated">
            <a:extLst>
              <a:ext uri="{FF2B5EF4-FFF2-40B4-BE49-F238E27FC236}">
                <a16:creationId xmlns:a16="http://schemas.microsoft.com/office/drawing/2014/main" id="{4EBD24B3-9ABA-3DDE-3AD9-8A116927577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0017" y1="37632" x2="22279" y2="47018"/>
                        <a14:foregroundMark x1="22279" y1="47018" x2="21684" y2="52018"/>
                        <a14:foregroundMark x1="21684" y1="23333" x2="22109" y2="27632"/>
                        <a14:foregroundMark x1="19558" y1="26491" x2="18793" y2="56930"/>
                        <a14:foregroundMark x1="18793" y1="56930" x2="24405" y2="70175"/>
                        <a14:foregroundMark x1="24405" y1="70175" x2="34864" y2="78421"/>
                        <a14:foregroundMark x1="34864" y1="78421" x2="44983" y2="82105"/>
                        <a14:foregroundMark x1="44983" y1="82105" x2="56293" y2="81842"/>
                        <a14:foregroundMark x1="56293" y1="81842" x2="66241" y2="75000"/>
                        <a14:foregroundMark x1="66241" y1="75000" x2="79422" y2="54912"/>
                        <a14:foregroundMark x1="79422" y1="54912" x2="77721" y2="45965"/>
                      </a14:backgroundRemoval>
                    </a14:imgEffect>
                  </a14:imgLayer>
                </a14:imgProps>
              </a:ext>
              <a:ext uri="{28A0092B-C50C-407E-A947-70E740481C1C}">
                <a14:useLocalDpi xmlns:a14="http://schemas.microsoft.com/office/drawing/2010/main" val="0"/>
              </a:ext>
            </a:extLst>
          </a:blip>
          <a:srcRect l="10158" t="9445" r="11682" b="7673"/>
          <a:stretch/>
        </p:blipFill>
        <p:spPr>
          <a:xfrm>
            <a:off x="4860956" y="485062"/>
            <a:ext cx="558119" cy="573734"/>
          </a:xfrm>
          <a:prstGeom prst="rect">
            <a:avLst/>
          </a:prstGeom>
        </p:spPr>
      </p:pic>
      <p:pic>
        <p:nvPicPr>
          <p:cNvPr id="35" name="Picture 34" descr="A logo of a firefox and fox&#10;&#10;Description automatically generated">
            <a:extLst>
              <a:ext uri="{FF2B5EF4-FFF2-40B4-BE49-F238E27FC236}">
                <a16:creationId xmlns:a16="http://schemas.microsoft.com/office/drawing/2014/main" id="{46A1ABDD-C7F6-6986-6B0B-703E66E82BD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0017" y1="37632" x2="22279" y2="47018"/>
                        <a14:foregroundMark x1="22279" y1="47018" x2="21684" y2="52018"/>
                        <a14:foregroundMark x1="21684" y1="23333" x2="22109" y2="27632"/>
                        <a14:foregroundMark x1="19558" y1="26491" x2="18793" y2="56930"/>
                        <a14:foregroundMark x1="18793" y1="56930" x2="24405" y2="70175"/>
                        <a14:foregroundMark x1="24405" y1="70175" x2="34864" y2="78421"/>
                        <a14:foregroundMark x1="34864" y1="78421" x2="44983" y2="82105"/>
                        <a14:foregroundMark x1="44983" y1="82105" x2="56293" y2="81842"/>
                        <a14:foregroundMark x1="56293" y1="81842" x2="66241" y2="75000"/>
                        <a14:foregroundMark x1="66241" y1="75000" x2="79422" y2="54912"/>
                        <a14:foregroundMark x1="79422" y1="54912" x2="77721" y2="45965"/>
                      </a14:backgroundRemoval>
                    </a14:imgEffect>
                  </a14:imgLayer>
                </a14:imgProps>
              </a:ext>
              <a:ext uri="{28A0092B-C50C-407E-A947-70E740481C1C}">
                <a14:useLocalDpi xmlns:a14="http://schemas.microsoft.com/office/drawing/2010/main" val="0"/>
              </a:ext>
            </a:extLst>
          </a:blip>
          <a:srcRect l="10158" t="9445" r="11682" b="7673"/>
          <a:stretch/>
        </p:blipFill>
        <p:spPr>
          <a:xfrm>
            <a:off x="1113388" y="461729"/>
            <a:ext cx="558119" cy="573734"/>
          </a:xfrm>
          <a:prstGeom prst="rect">
            <a:avLst/>
          </a:prstGeom>
        </p:spPr>
      </p:pic>
      <p:pic>
        <p:nvPicPr>
          <p:cNvPr id="4" name="Picture 3" descr="A blue and white logo&#10;&#10;Description automatically generated">
            <a:extLst>
              <a:ext uri="{FF2B5EF4-FFF2-40B4-BE49-F238E27FC236}">
                <a16:creationId xmlns:a16="http://schemas.microsoft.com/office/drawing/2014/main" id="{0D9F54F9-42FD-B598-7AC9-7C77DF1B0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08" y="519995"/>
            <a:ext cx="767454" cy="767454"/>
          </a:xfrm>
          <a:prstGeom prst="rect">
            <a:avLst/>
          </a:prstGeom>
        </p:spPr>
      </p:pic>
      <p:pic>
        <p:nvPicPr>
          <p:cNvPr id="5" name="Picture 4" descr="A pink square with a white musical note&#10;&#10;Description automatically generated">
            <a:extLst>
              <a:ext uri="{FF2B5EF4-FFF2-40B4-BE49-F238E27FC236}">
                <a16:creationId xmlns:a16="http://schemas.microsoft.com/office/drawing/2014/main" id="{F14BC623-F929-0414-664F-BCF3102A3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33" y="1037590"/>
            <a:ext cx="704709" cy="70470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3E3DEB6D-73EA-A179-A8D6-C3459B6BAC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2557" y="2697669"/>
            <a:ext cx="4428812" cy="278135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4B705C0-2117-DE1E-DB93-E312AFFAEC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34467" y="2718073"/>
            <a:ext cx="4506902" cy="274054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169ED7C-AE57-7C99-75A3-798F8501C8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30997" y="2697667"/>
            <a:ext cx="4506901" cy="2740547"/>
          </a:xfrm>
          <a:prstGeom prst="rect">
            <a:avLst/>
          </a:prstGeom>
        </p:spPr>
      </p:pic>
      <p:pic>
        <p:nvPicPr>
          <p:cNvPr id="18" name="Picture 17">
            <a:extLst>
              <a:ext uri="{FF2B5EF4-FFF2-40B4-BE49-F238E27FC236}">
                <a16:creationId xmlns:a16="http://schemas.microsoft.com/office/drawing/2014/main" id="{7DFB55C0-A982-AA69-E9FF-B994965C7E3C}"/>
              </a:ext>
            </a:extLst>
          </p:cNvPr>
          <p:cNvPicPr>
            <a:picLocks noChangeAspect="1"/>
          </p:cNvPicPr>
          <p:nvPr/>
        </p:nvPicPr>
        <p:blipFill>
          <a:blip r:embed="rId12"/>
          <a:stretch>
            <a:fillRect/>
          </a:stretch>
        </p:blipFill>
        <p:spPr>
          <a:xfrm>
            <a:off x="3527526" y="2718073"/>
            <a:ext cx="4479070" cy="2781357"/>
          </a:xfrm>
          <a:prstGeom prst="rect">
            <a:avLst/>
          </a:prstGeom>
        </p:spPr>
      </p:pic>
      <p:pic>
        <p:nvPicPr>
          <p:cNvPr id="10" name="Picture 9" descr="A close-up of a computer chip&#10;&#10;Description automatically generated">
            <a:extLst>
              <a:ext uri="{FF2B5EF4-FFF2-40B4-BE49-F238E27FC236}">
                <a16:creationId xmlns:a16="http://schemas.microsoft.com/office/drawing/2014/main" id="{5D423859-2A14-F889-16DD-36E14EA57D92}"/>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5"/>
              </a:ext>
            </a:extLst>
          </a:blip>
          <a:srcRect l="4248" t="6064" r="3168" b="6030"/>
          <a:stretch/>
        </p:blipFill>
        <p:spPr>
          <a:xfrm rot="449687">
            <a:off x="3408189" y="-143778"/>
            <a:ext cx="3357029" cy="1936307"/>
          </a:xfrm>
          <a:prstGeom prst="rect">
            <a:avLst/>
          </a:prstGeom>
        </p:spPr>
      </p:pic>
      <p:pic>
        <p:nvPicPr>
          <p:cNvPr id="7" name="Content Placeholder 6" descr="A close-up of a computer chip&#10;&#10;Description automatically generated">
            <a:extLst>
              <a:ext uri="{FF2B5EF4-FFF2-40B4-BE49-F238E27FC236}">
                <a16:creationId xmlns:a16="http://schemas.microsoft.com/office/drawing/2014/main" id="{36C18AC3-6F67-38D3-8252-96586168AAB3}"/>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2344" r="92969">
                        <a14:foregroundMark x1="8281" y1="40625" x2="9844" y2="43958"/>
                        <a14:foregroundMark x1="3906" y1="33958" x2="7656" y2="37292"/>
                        <a14:foregroundMark x1="92969" y1="38542" x2="87031" y2="35625"/>
                        <a14:foregroundMark x1="91094" y1="39792" x2="88906" y2="42708"/>
                        <a14:foregroundMark x1="7031" y1="41875" x2="2344" y2="38542"/>
                      </a14:backgroundRemoval>
                    </a14:imgEffect>
                    <a14:imgEffect>
                      <a14:sharpenSoften amount="500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8"/>
              </a:ext>
            </a:extLst>
          </a:blip>
          <a:srcRect l="1693" t="6527" r="5723" b="5771"/>
          <a:stretch/>
        </p:blipFill>
        <p:spPr>
          <a:xfrm rot="2879628">
            <a:off x="-851889" y="296148"/>
            <a:ext cx="3677717" cy="2612856"/>
          </a:xfrm>
          <a:prstGeom prst="rect">
            <a:avLst/>
          </a:prstGeom>
        </p:spPr>
      </p:pic>
      <p:pic>
        <p:nvPicPr>
          <p:cNvPr id="6" name="Picture 5">
            <a:extLst>
              <a:ext uri="{FF2B5EF4-FFF2-40B4-BE49-F238E27FC236}">
                <a16:creationId xmlns:a16="http://schemas.microsoft.com/office/drawing/2014/main" id="{150D0007-938A-788C-A652-295B49D14DDE}"/>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3863" b="99285" l="1522" r="98261">
                        <a14:foregroundMark x1="45000" y1="60658" x2="60109" y2="46924"/>
                        <a14:foregroundMark x1="58261" y1="40916" x2="48804" y2="37625"/>
                        <a14:foregroundMark x1="48804" y1="37625" x2="37826" y2="57511"/>
                        <a14:foregroundMark x1="37826" y1="57511" x2="59457" y2="32332"/>
                        <a14:foregroundMark x1="59457" y1="32332" x2="69348" y2="36195"/>
                        <a14:foregroundMark x1="56739" y1="7010" x2="56739" y2="7010"/>
                        <a14:foregroundMark x1="82065" y1="21316" x2="82065" y2="21316"/>
                        <a14:foregroundMark x1="82826" y1="24464" x2="82826" y2="24464"/>
                        <a14:foregroundMark x1="85435" y1="25036" x2="85435" y2="25036"/>
                        <a14:foregroundMark x1="88152" y1="28183" x2="88152" y2="28183"/>
                        <a14:foregroundMark x1="90000" y1="33619" x2="90000" y2="33619"/>
                        <a14:foregroundMark x1="91196" y1="35479" x2="91196" y2="35479"/>
                        <a14:foregroundMark x1="91196" y1="35479" x2="91196" y2="35479"/>
                        <a14:foregroundMark x1="94891" y1="35908" x2="94891" y2="35908"/>
                        <a14:foregroundMark x1="94891" y1="35908" x2="94891" y2="35908"/>
                        <a14:foregroundMark x1="97065" y1="34335" x2="97065" y2="34335"/>
                        <a14:foregroundMark x1="91739" y1="29757" x2="91739" y2="29757"/>
                        <a14:foregroundMark x1="95109" y1="32332" x2="95109" y2="32332"/>
                        <a14:foregroundMark x1="95870" y1="33906" x2="95870" y2="33906"/>
                        <a14:foregroundMark x1="6630" y1="52933" x2="6630" y2="52933"/>
                        <a14:foregroundMark x1="1630" y1="51645" x2="1630" y2="51645"/>
                        <a14:foregroundMark x1="2826" y1="54506" x2="2826" y2="54506"/>
                        <a14:foregroundMark x1="41630" y1="93848" x2="23261" y2="79256"/>
                        <a14:foregroundMark x1="98261" y1="34335" x2="61413" y2="3863"/>
                        <a14:foregroundMark x1="41848" y1="99285" x2="41848" y2="99285"/>
                      </a14:backgroundRemoval>
                    </a14:imgEffect>
                  </a14:imgLayer>
                </a14:imgProps>
              </a:ext>
              <a:ext uri="{28A0092B-C50C-407E-A947-70E740481C1C}">
                <a14:useLocalDpi xmlns:a14="http://schemas.microsoft.com/office/drawing/2010/main" val="0"/>
              </a:ext>
            </a:extLst>
          </a:blip>
          <a:stretch>
            <a:fillRect/>
          </a:stretch>
        </p:blipFill>
        <p:spPr>
          <a:xfrm>
            <a:off x="9065866" y="138313"/>
            <a:ext cx="3126134" cy="2375182"/>
          </a:xfrm>
          <a:prstGeom prst="rect">
            <a:avLst/>
          </a:prstGeom>
        </p:spPr>
      </p:pic>
    </p:spTree>
    <p:extLst>
      <p:ext uri="{BB962C8B-B14F-4D97-AF65-F5344CB8AC3E}">
        <p14:creationId xmlns:p14="http://schemas.microsoft.com/office/powerpoint/2010/main" val="137620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78 0.01111 L -0.45625 -0.01111 " pathEditMode="relative" ptsTypes="AA">
                                      <p:cBhvr>
                                        <p:cTn id="6" dur="2000" fill="hold"/>
                                        <p:tgtEl>
                                          <p:spTgt spid="2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286 0.00185 L -0.47786 0.19745 " pathEditMode="relative" rAng="0" ptsTypes="AA">
                                      <p:cBhvr>
                                        <p:cTn id="10" dur="2000" fill="hold"/>
                                        <p:tgtEl>
                                          <p:spTgt spid="30"/>
                                        </p:tgtEl>
                                        <p:attrNameLst>
                                          <p:attrName>ppt_x</p:attrName>
                                          <p:attrName>ppt_y</p:attrName>
                                        </p:attrNameLst>
                                      </p:cBhvr>
                                      <p:rCtr x="-23750" y="9769"/>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0468 -0.00185 L -0.39987 -0.08889 " pathEditMode="relative" ptsTypes="AA">
                                      <p:cBhvr>
                                        <p:cTn id="22" dur="20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482 0.00972 L -0.42981 0.15671 " pathEditMode="relative" rAng="0" ptsTypes="AA">
                                      <p:cBhvr>
                                        <p:cTn id="26" dur="2000" fill="hold"/>
                                        <p:tgtEl>
                                          <p:spTgt spid="27"/>
                                        </p:tgtEl>
                                        <p:attrNameLst>
                                          <p:attrName>ppt_x</p:attrName>
                                          <p:attrName>ppt_y</p:attrName>
                                        </p:attrNameLst>
                                      </p:cBhvr>
                                      <p:rCtr x="-21732" y="7338"/>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0.00052 0.00764 L -0.4457 -0.07107 " pathEditMode="relative" ptsTypes="AA">
                                      <p:cBhvr>
                                        <p:cTn id="35" dur="2000" fill="hold"/>
                                        <p:tgtEl>
                                          <p:spTgt spid="12"/>
                                        </p:tgtEl>
                                        <p:attrNameLst>
                                          <p:attrName>ppt_x</p:attrName>
                                          <p:attrName>ppt_y</p:attrName>
                                        </p:attrNameLst>
                                      </p:cBhvr>
                                    </p:animMotion>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0.00469 -0.02269 L -0.38281 0.08495 " pathEditMode="relative" rAng="0" ptsTypes="AA">
                                      <p:cBhvr>
                                        <p:cTn id="39" dur="2000" fill="hold"/>
                                        <p:tgtEl>
                                          <p:spTgt spid="26"/>
                                        </p:tgtEl>
                                        <p:attrNameLst>
                                          <p:attrName>ppt_x</p:attrName>
                                          <p:attrName>ppt_y</p:attrName>
                                        </p:attrNameLst>
                                      </p:cBhvr>
                                      <p:rCtr x="-19375" y="5370"/>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subTnLst>
                                    <p:audio>
                                      <p:cMediaNode>
                                        <p:cTn display="0" masterRel="sameClick">
                                          <p:stCondLst>
                                            <p:cond evt="begin" delay="0">
                                              <p:tn val="42"/>
                                            </p:cond>
                                          </p:stCondLst>
                                          <p:endCondLst>
                                            <p:cond evt="onStopAudio" delay="0">
                                              <p:tgtEl>
                                                <p:sldTgt/>
                                              </p:tgtEl>
                                            </p:cond>
                                          </p:endCondLst>
                                        </p:cTn>
                                        <p:tgtEl>
                                          <p:sndTgt r:embed="rId2" name="ييي.wav"/>
                                        </p:tgtEl>
                                      </p:cMediaNode>
                                    </p:audio>
                                  </p:sub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951 0.0956 L 0.37331 -0.11551 L 0.77956 0.03704 " pathEditMode="relative" rAng="0" ptsTypes="AAA">
                                      <p:cBhvr>
                                        <p:cTn id="48" dur="2000" fill="hold"/>
                                        <p:tgtEl>
                                          <p:spTgt spid="4"/>
                                        </p:tgtEl>
                                        <p:attrNameLst>
                                          <p:attrName>ppt_x</p:attrName>
                                          <p:attrName>ppt_y</p:attrName>
                                        </p:attrNameLst>
                                      </p:cBhvr>
                                      <p:rCtr x="39453" y="-10556"/>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00052 -0.00371 L 0.37292 0.00463 L 0.78073 0.11551 " pathEditMode="relative" rAng="0" ptsTypes="AAA">
                                      <p:cBhvr>
                                        <p:cTn id="52" dur="2000" fill="hold"/>
                                        <p:tgtEl>
                                          <p:spTgt spid="35"/>
                                        </p:tgtEl>
                                        <p:attrNameLst>
                                          <p:attrName>ppt_x</p:attrName>
                                          <p:attrName>ppt_y</p:attrName>
                                        </p:attrNameLst>
                                      </p:cBhvr>
                                      <p:rCtr x="39063" y="5949"/>
                                    </p:animMotion>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0235 0.00509 L 0.40703 -0.20602 L 0.83046 -0.08102 " pathEditMode="relative" rAng="0" ptsTypes="AAA">
                                      <p:cBhvr>
                                        <p:cTn id="56" dur="2000" fill="hold"/>
                                        <p:tgtEl>
                                          <p:spTgt spid="5"/>
                                        </p:tgtEl>
                                        <p:attrNameLst>
                                          <p:attrName>ppt_x</p:attrName>
                                          <p:attrName>ppt_y</p:attrName>
                                        </p:attrNameLst>
                                      </p:cBhvr>
                                      <p:rCtr x="41641" y="-10556"/>
                                    </p:animMotion>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Content Placeholder 6" descr="A library with many books on shelves&#10;&#10;Description automatically generated">
            <a:extLst>
              <a:ext uri="{FF2B5EF4-FFF2-40B4-BE49-F238E27FC236}">
                <a16:creationId xmlns:a16="http://schemas.microsoft.com/office/drawing/2014/main" id="{1234D196-86FC-6722-A294-C4BFF13388EA}"/>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0357" b="4657"/>
          <a:stretch/>
        </p:blipFill>
        <p:spPr>
          <a:xfrm>
            <a:off x="20" y="1282"/>
            <a:ext cx="12191980" cy="6856718"/>
          </a:xfrm>
          <a:prstGeom prst="rect">
            <a:avLst/>
          </a:prstGeom>
        </p:spPr>
      </p:pic>
    </p:spTree>
    <p:extLst>
      <p:ext uri="{BB962C8B-B14F-4D97-AF65-F5344CB8AC3E}">
        <p14:creationId xmlns:p14="http://schemas.microsoft.com/office/powerpoint/2010/main" val="1980879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person lying on a green couch&#10;&#10;AI-generated content may be incorrect.">
            <a:extLst>
              <a:ext uri="{FF2B5EF4-FFF2-40B4-BE49-F238E27FC236}">
                <a16:creationId xmlns:a16="http://schemas.microsoft.com/office/drawing/2014/main" id="{0539E51A-9334-C868-3FC8-EB3D610D6AD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15746"/>
          <a:stretch>
            <a:fillRect/>
          </a:stretch>
        </p:blipFill>
        <p:spPr>
          <a:xfrm>
            <a:off x="20" y="1282"/>
            <a:ext cx="12191980" cy="6856718"/>
          </a:xfrm>
          <a:prstGeom prst="rect">
            <a:avLst/>
          </a:prstGeom>
        </p:spPr>
      </p:pic>
    </p:spTree>
    <p:extLst>
      <p:ext uri="{BB962C8B-B14F-4D97-AF65-F5344CB8AC3E}">
        <p14:creationId xmlns:p14="http://schemas.microsoft.com/office/powerpoint/2010/main" val="386077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04E94-113E-3371-E5B1-D9C206B54353}"/>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dirty="0">
                <a:solidFill>
                  <a:schemeClr val="tx1"/>
                </a:solidFill>
                <a:latin typeface="+mj-lt"/>
                <a:ea typeface="+mj-ea"/>
                <a:cs typeface="+mj-cs"/>
              </a:rPr>
              <a:t>Lecture 1</a:t>
            </a:r>
          </a:p>
        </p:txBody>
      </p:sp>
      <p:pic>
        <p:nvPicPr>
          <p:cNvPr id="6" name="Graphic 5" descr="Books">
            <a:extLst>
              <a:ext uri="{FF2B5EF4-FFF2-40B4-BE49-F238E27FC236}">
                <a16:creationId xmlns:a16="http://schemas.microsoft.com/office/drawing/2014/main" id="{FF74A858-43EF-19A2-FC15-BB958362ED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8" name="Graphic 7" descr="Books">
            <a:extLst>
              <a:ext uri="{FF2B5EF4-FFF2-40B4-BE49-F238E27FC236}">
                <a16:creationId xmlns:a16="http://schemas.microsoft.com/office/drawing/2014/main" id="{126234BA-DF2E-41C7-A66E-14B1D77A39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806359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33" name="Group 32">
            <a:extLst>
              <a:ext uri="{FF2B5EF4-FFF2-40B4-BE49-F238E27FC236}">
                <a16:creationId xmlns:a16="http://schemas.microsoft.com/office/drawing/2014/main" id="{4D5934AA-9F35-4DC2-BDEF-C88AEF973F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5" name="Color Cover">
              <a:extLst>
                <a:ext uri="{FF2B5EF4-FFF2-40B4-BE49-F238E27FC236}">
                  <a16:creationId xmlns:a16="http://schemas.microsoft.com/office/drawing/2014/main" id="{B2BC243A-AB39-4DEF-B708-A656BA5A6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grpSp>
        <p:nvGrpSpPr>
          <p:cNvPr id="37" name="Group 36">
            <a:extLst>
              <a:ext uri="{FF2B5EF4-FFF2-40B4-BE49-F238E27FC236}">
                <a16:creationId xmlns:a16="http://schemas.microsoft.com/office/drawing/2014/main" id="{D95590E9-5E18-4877-8515-94EBE05E1F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8" name="Color">
              <a:extLst>
                <a:ext uri="{FF2B5EF4-FFF2-40B4-BE49-F238E27FC236}">
                  <a16:creationId xmlns:a16="http://schemas.microsoft.com/office/drawing/2014/main" id="{8B4AF456-0671-432E-AD5B-FFAF8D6461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9" name="Color">
              <a:extLst>
                <a:ext uri="{FF2B5EF4-FFF2-40B4-BE49-F238E27FC236}">
                  <a16:creationId xmlns:a16="http://schemas.microsoft.com/office/drawing/2014/main" id="{3CE7848D-78F7-4020-9603-9ED294166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pic>
        <p:nvPicPr>
          <p:cNvPr id="4" name="Picture 3" descr="A close-up of a green circuit board&#10;&#10;Description automatically generated">
            <a:extLst>
              <a:ext uri="{FF2B5EF4-FFF2-40B4-BE49-F238E27FC236}">
                <a16:creationId xmlns:a16="http://schemas.microsoft.com/office/drawing/2014/main" id="{C3D9F1AF-F326-78F0-BBE8-6323306216D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19912" r="19834" b="-2"/>
          <a:stretch/>
        </p:blipFill>
        <p:spPr>
          <a:xfrm>
            <a:off x="7082810" y="841663"/>
            <a:ext cx="4166151" cy="5185923"/>
          </a:xfrm>
          <a:prstGeom prst="rect">
            <a:avLst/>
          </a:prstGeom>
        </p:spPr>
      </p:pic>
      <p:grpSp>
        <p:nvGrpSpPr>
          <p:cNvPr id="41" name="Group 40">
            <a:extLst>
              <a:ext uri="{FF2B5EF4-FFF2-40B4-BE49-F238E27FC236}">
                <a16:creationId xmlns:a16="http://schemas.microsoft.com/office/drawing/2014/main" id="{5CA0097F-05D8-41AA-ABF9-33C698791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42" name="Freeform: Shape 41">
              <a:extLst>
                <a:ext uri="{FF2B5EF4-FFF2-40B4-BE49-F238E27FC236}">
                  <a16:creationId xmlns:a16="http://schemas.microsoft.com/office/drawing/2014/main" id="{F662F899-4295-416F-919F-934ED769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Freeform: Shape 42">
              <a:extLst>
                <a:ext uri="{FF2B5EF4-FFF2-40B4-BE49-F238E27FC236}">
                  <a16:creationId xmlns:a16="http://schemas.microsoft.com/office/drawing/2014/main" id="{955A3F4B-68DC-4F36-BCE6-C507ACC5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Freeform: Shape 43">
              <a:extLst>
                <a:ext uri="{FF2B5EF4-FFF2-40B4-BE49-F238E27FC236}">
                  <a16:creationId xmlns:a16="http://schemas.microsoft.com/office/drawing/2014/main" id="{3483BE2D-C85A-4DE3-A6F4-AE65BB3EF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5" name="Freeform: Shape 44">
              <a:extLst>
                <a:ext uri="{FF2B5EF4-FFF2-40B4-BE49-F238E27FC236}">
                  <a16:creationId xmlns:a16="http://schemas.microsoft.com/office/drawing/2014/main" id="{064C550A-7A80-4B73-B7BF-7426DD1C3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 name="Freeform: Shape 45">
              <a:extLst>
                <a:ext uri="{FF2B5EF4-FFF2-40B4-BE49-F238E27FC236}">
                  <a16:creationId xmlns:a16="http://schemas.microsoft.com/office/drawing/2014/main" id="{7D956BA8-D252-430A-9E58-C7F3D1AC9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7" name="Freeform: Shape 46">
              <a:extLst>
                <a:ext uri="{FF2B5EF4-FFF2-40B4-BE49-F238E27FC236}">
                  <a16:creationId xmlns:a16="http://schemas.microsoft.com/office/drawing/2014/main" id="{E5345BF4-9F1D-4388-A778-56FAE2C42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8" name="Freeform: Shape 47">
              <a:extLst>
                <a:ext uri="{FF2B5EF4-FFF2-40B4-BE49-F238E27FC236}">
                  <a16:creationId xmlns:a16="http://schemas.microsoft.com/office/drawing/2014/main" id="{022B00E1-8709-469F-A9F4-F974D3FED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9244E94C-9427-D97F-2A98-B53BBCBEC679}"/>
              </a:ext>
            </a:extLst>
          </p:cNvPr>
          <p:cNvSpPr>
            <a:spLocks noGrp="1"/>
          </p:cNvSpPr>
          <p:nvPr>
            <p:ph type="title"/>
          </p:nvPr>
        </p:nvSpPr>
        <p:spPr>
          <a:xfrm>
            <a:off x="1359371" y="2275068"/>
            <a:ext cx="5203990" cy="2050715"/>
          </a:xfrm>
        </p:spPr>
        <p:txBody>
          <a:bodyPr vert="horz" lIns="91440" tIns="45720" rIns="91440" bIns="45720" rtlCol="0" anchor="b">
            <a:normAutofit/>
          </a:bodyPr>
          <a:lstStyle/>
          <a:p>
            <a:r>
              <a:rPr lang="en-US" sz="5400" dirty="0">
                <a:solidFill>
                  <a:schemeClr val="bg1"/>
                </a:solidFill>
              </a:rPr>
              <a:t>Introduction To Hardware</a:t>
            </a:r>
          </a:p>
        </p:txBody>
      </p:sp>
    </p:spTree>
    <p:extLst>
      <p:ext uri="{BB962C8B-B14F-4D97-AF65-F5344CB8AC3E}">
        <p14:creationId xmlns:p14="http://schemas.microsoft.com/office/powerpoint/2010/main" val="2456154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C4620-6BA6-FDD1-7234-4499C28C5652}"/>
              </a:ext>
            </a:extLst>
          </p:cNvPr>
          <p:cNvSpPr>
            <a:spLocks noGrp="1"/>
          </p:cNvSpPr>
          <p:nvPr>
            <p:ph type="title"/>
          </p:nvPr>
        </p:nvSpPr>
        <p:spPr>
          <a:xfrm>
            <a:off x="1043630" y="809898"/>
            <a:ext cx="10503935" cy="1554480"/>
          </a:xfrm>
        </p:spPr>
        <p:txBody>
          <a:bodyPr anchor="ctr">
            <a:normAutofit/>
          </a:bodyPr>
          <a:lstStyle/>
          <a:p>
            <a:r>
              <a:rPr lang="en-US" sz="4800" dirty="0"/>
              <a:t>What are the components of a computer?</a:t>
            </a:r>
          </a:p>
        </p:txBody>
      </p:sp>
      <p:sp>
        <p:nvSpPr>
          <p:cNvPr id="3" name="Content Placeholder 2">
            <a:extLst>
              <a:ext uri="{FF2B5EF4-FFF2-40B4-BE49-F238E27FC236}">
                <a16:creationId xmlns:a16="http://schemas.microsoft.com/office/drawing/2014/main" id="{BFF951B1-5A7C-F57A-B878-1613C8A4D810}"/>
              </a:ext>
            </a:extLst>
          </p:cNvPr>
          <p:cNvSpPr>
            <a:spLocks noGrp="1"/>
          </p:cNvSpPr>
          <p:nvPr>
            <p:ph idx="1"/>
          </p:nvPr>
        </p:nvSpPr>
        <p:spPr>
          <a:xfrm>
            <a:off x="1198010" y="2704013"/>
            <a:ext cx="3492744" cy="3344087"/>
          </a:xfrm>
        </p:spPr>
        <p:txBody>
          <a:bodyPr anchor="ctr">
            <a:normAutofit/>
          </a:bodyPr>
          <a:lstStyle/>
          <a:p>
            <a:pPr marL="0" indent="0">
              <a:buNone/>
            </a:pPr>
            <a:r>
              <a:rPr lang="en-US" sz="4400" dirty="0">
                <a:solidFill>
                  <a:schemeClr val="tx2">
                    <a:lumMod val="75000"/>
                    <a:lumOff val="25000"/>
                  </a:schemeClr>
                </a:solidFill>
              </a:rPr>
              <a:t>Hardware</a:t>
            </a:r>
          </a:p>
          <a:p>
            <a:pPr marL="0" indent="0">
              <a:buNone/>
            </a:pPr>
            <a:r>
              <a:rPr lang="en-US" sz="1800" dirty="0"/>
              <a:t>The physical components of a computer, like the processor, memory, and storage.</a:t>
            </a:r>
          </a:p>
          <a:p>
            <a:pPr marL="0" indent="0">
              <a:buNone/>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9DFC3C81-0C9C-B07F-A402-B514C8268D66}"/>
              </a:ext>
            </a:extLst>
          </p:cNvPr>
          <p:cNvSpPr txBox="1">
            <a:spLocks/>
          </p:cNvSpPr>
          <p:nvPr/>
        </p:nvSpPr>
        <p:spPr>
          <a:xfrm>
            <a:off x="8054821" y="2384570"/>
            <a:ext cx="3492744" cy="34440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Software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programs that control the computer and perform tasks</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9" name="Picture 8" descr="A computer chip with a square and yellow wires&#10;&#10;Description automatically generated">
            <a:extLst>
              <a:ext uri="{FF2B5EF4-FFF2-40B4-BE49-F238E27FC236}">
                <a16:creationId xmlns:a16="http://schemas.microsoft.com/office/drawing/2014/main" id="{66640613-5059-8262-DD64-95C2FA4381E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1043630" y="5002747"/>
            <a:ext cx="951425" cy="951425"/>
          </a:xfrm>
          <a:prstGeom prst="rect">
            <a:avLst/>
          </a:prstGeom>
        </p:spPr>
      </p:pic>
      <p:pic>
        <p:nvPicPr>
          <p:cNvPr id="16" name="Picture 15" descr="A grey rectangular object with a green light&#10;&#10;Description automatically generated">
            <a:extLst>
              <a:ext uri="{FF2B5EF4-FFF2-40B4-BE49-F238E27FC236}">
                <a16:creationId xmlns:a16="http://schemas.microsoft.com/office/drawing/2014/main" id="{92A4E7DA-E2E0-0DFE-0111-1681873AA1A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1915216" y="5002746"/>
            <a:ext cx="951425" cy="951425"/>
          </a:xfrm>
          <a:prstGeom prst="rect">
            <a:avLst/>
          </a:prstGeom>
        </p:spPr>
      </p:pic>
      <p:pic>
        <p:nvPicPr>
          <p:cNvPr id="19" name="Picture 18" descr="A green computer chip&#10;&#10;Description automatically generated">
            <a:extLst>
              <a:ext uri="{FF2B5EF4-FFF2-40B4-BE49-F238E27FC236}">
                <a16:creationId xmlns:a16="http://schemas.microsoft.com/office/drawing/2014/main" id="{AB4BA281-3CA4-491A-8523-BF8EBB58DBE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2868316" y="5056424"/>
            <a:ext cx="763146" cy="763146"/>
          </a:xfrm>
          <a:prstGeom prst="rect">
            <a:avLst/>
          </a:prstGeom>
        </p:spPr>
      </p:pic>
      <p:pic>
        <p:nvPicPr>
          <p:cNvPr id="21" name="Picture 20" descr="A computer screen with a tick mark&#10;&#10;Description automatically generated">
            <a:extLst>
              <a:ext uri="{FF2B5EF4-FFF2-40B4-BE49-F238E27FC236}">
                <a16:creationId xmlns:a16="http://schemas.microsoft.com/office/drawing/2014/main" id="{E1FCDA7D-1F49-DFF9-F8D2-753CC2B254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2021" y="4843537"/>
            <a:ext cx="1269841" cy="1269841"/>
          </a:xfrm>
          <a:prstGeom prst="rect">
            <a:avLst/>
          </a:prstGeom>
        </p:spPr>
      </p:pic>
      <p:pic>
        <p:nvPicPr>
          <p:cNvPr id="23" name="Picture 22" descr="A blue square with four squares&#10;&#10;Description automatically generated with medium confidence">
            <a:extLst>
              <a:ext uri="{FF2B5EF4-FFF2-40B4-BE49-F238E27FC236}">
                <a16:creationId xmlns:a16="http://schemas.microsoft.com/office/drawing/2014/main" id="{1DFE087E-6704-25C6-C1BE-9ADFD3FD75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41863" y="4887150"/>
            <a:ext cx="1269841" cy="1269841"/>
          </a:xfrm>
          <a:prstGeom prst="rect">
            <a:avLst/>
          </a:prstGeom>
        </p:spPr>
      </p:pic>
      <p:pic>
        <p:nvPicPr>
          <p:cNvPr id="37" name="Picture 36">
            <a:extLst>
              <a:ext uri="{FF2B5EF4-FFF2-40B4-BE49-F238E27FC236}">
                <a16:creationId xmlns:a16="http://schemas.microsoft.com/office/drawing/2014/main" id="{5CCD58B4-43EA-0BB2-60EA-56E965E29ED9}"/>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4094366" y="2582464"/>
            <a:ext cx="4200506" cy="4200506"/>
          </a:xfrm>
          <a:prstGeom prst="rect">
            <a:avLst/>
          </a:prstGeom>
        </p:spPr>
      </p:pic>
    </p:spTree>
    <p:custDataLst>
      <p:tags r:id="rId1"/>
    </p:custDataLst>
    <p:extLst>
      <p:ext uri="{BB962C8B-B14F-4D97-AF65-F5344CB8AC3E}">
        <p14:creationId xmlns:p14="http://schemas.microsoft.com/office/powerpoint/2010/main" val="14209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fade">
                                      <p:cBhvr>
                                        <p:cTn id="29" dur="500"/>
                                        <p:tgtEl>
                                          <p:spTgt spid="4">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8270C43-6A98-CAB3-C2D9-6E82E22DC618}"/>
              </a:ext>
            </a:extLst>
          </p:cNvPr>
          <p:cNvSpPr>
            <a:spLocks noGrp="1"/>
          </p:cNvSpPr>
          <p:nvPr>
            <p:ph type="title"/>
          </p:nvPr>
        </p:nvSpPr>
        <p:spPr>
          <a:xfrm>
            <a:off x="808638" y="386930"/>
            <a:ext cx="9236700" cy="1188950"/>
          </a:xfrm>
        </p:spPr>
        <p:txBody>
          <a:bodyPr anchor="b">
            <a:normAutofit/>
          </a:bodyPr>
          <a:lstStyle/>
          <a:p>
            <a:r>
              <a:rPr lang="en-US" sz="5400"/>
              <a:t>Types of hardware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D4E2ECD-0C72-36B6-123A-C046A590FADA}"/>
              </a:ext>
            </a:extLst>
          </p:cNvPr>
          <p:cNvSpPr>
            <a:spLocks noGrp="1"/>
          </p:cNvSpPr>
          <p:nvPr>
            <p:ph idx="1"/>
          </p:nvPr>
        </p:nvSpPr>
        <p:spPr>
          <a:xfrm>
            <a:off x="65235" y="2548549"/>
            <a:ext cx="2671205" cy="3435531"/>
          </a:xfrm>
        </p:spPr>
        <p:txBody>
          <a:bodyPr anchor="ctr">
            <a:normAutofit/>
          </a:bodyPr>
          <a:lstStyle/>
          <a:p>
            <a:pPr marL="0" indent="0" algn="ctr">
              <a:buNone/>
            </a:pPr>
            <a:r>
              <a:rPr lang="en-US" dirty="0">
                <a:solidFill>
                  <a:schemeClr val="tx2">
                    <a:lumMod val="75000"/>
                    <a:lumOff val="25000"/>
                  </a:schemeClr>
                </a:solidFill>
              </a:rPr>
              <a:t>Input device</a:t>
            </a:r>
          </a:p>
          <a:p>
            <a:pPr marL="0" indent="0" algn="ctr">
              <a:buNone/>
            </a:pPr>
            <a:endParaRPr lang="en-US" sz="2400" dirty="0">
              <a:solidFill>
                <a:schemeClr val="tx2">
                  <a:lumMod val="75000"/>
                  <a:lumOff val="25000"/>
                </a:schemeClr>
              </a:solidFill>
            </a:endParaRPr>
          </a:p>
          <a:p>
            <a:pPr marL="0" indent="0" algn="ctr">
              <a:buNone/>
            </a:pPr>
            <a:endParaRPr lang="en-US" sz="2400" dirty="0">
              <a:solidFill>
                <a:schemeClr val="tx2">
                  <a:lumMod val="75000"/>
                  <a:lumOff val="25000"/>
                </a:schemeClr>
              </a:solidFill>
            </a:endParaRPr>
          </a:p>
          <a:p>
            <a:pPr marL="0" indent="0" algn="ctr">
              <a:buNone/>
            </a:pPr>
            <a:endParaRPr lang="en-US" sz="2400" dirty="0">
              <a:solidFill>
                <a:schemeClr val="tx2">
                  <a:lumMod val="75000"/>
                  <a:lumOff val="25000"/>
                </a:schemeClr>
              </a:solidFill>
            </a:endParaRPr>
          </a:p>
          <a:p>
            <a:pPr marL="0" indent="0" algn="ctr">
              <a:buNone/>
            </a:pPr>
            <a:endParaRPr lang="en-US" sz="2400" dirty="0">
              <a:solidFill>
                <a:schemeClr val="tx2">
                  <a:lumMod val="75000"/>
                  <a:lumOff val="25000"/>
                </a:schemeClr>
              </a:solidFill>
            </a:endParaRPr>
          </a:p>
          <a:p>
            <a:pPr marL="0" indent="0" algn="ctr">
              <a:buNone/>
            </a:pPr>
            <a:endParaRPr lang="en-US" sz="2400" dirty="0">
              <a:solidFill>
                <a:schemeClr val="tx2">
                  <a:lumMod val="75000"/>
                  <a:lumOff val="25000"/>
                </a:schemeClr>
              </a:solidFill>
            </a:endParaRPr>
          </a:p>
          <a:p>
            <a:pPr marL="0" indent="0" algn="ctr">
              <a:buNone/>
            </a:pPr>
            <a:endParaRPr lang="en-US" sz="2400" dirty="0"/>
          </a:p>
        </p:txBody>
      </p:sp>
      <p:pic>
        <p:nvPicPr>
          <p:cNvPr id="7" name="Picture 6">
            <a:extLst>
              <a:ext uri="{FF2B5EF4-FFF2-40B4-BE49-F238E27FC236}">
                <a16:creationId xmlns:a16="http://schemas.microsoft.com/office/drawing/2014/main" id="{A328E58A-F010-AC58-971E-5D223C763FA2}"/>
              </a:ext>
              <a:ext uri="{C183D7F6-B498-43B3-948B-1728B52AA6E4}">
                <adec:decorative xmlns:adec="http://schemas.microsoft.com/office/drawing/2017/decorative" val="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84480" y="3203509"/>
            <a:ext cx="1048315" cy="1048315"/>
          </a:xfrm>
          <a:prstGeom prst="rect">
            <a:avLst/>
          </a:prstGeom>
        </p:spPr>
      </p:pic>
      <p:pic>
        <p:nvPicPr>
          <p:cNvPr id="13" name="Picture 12" descr="A computer mouse with a black cord&#10;&#10;Description automatically generated">
            <a:extLst>
              <a:ext uri="{FF2B5EF4-FFF2-40B4-BE49-F238E27FC236}">
                <a16:creationId xmlns:a16="http://schemas.microsoft.com/office/drawing/2014/main" id="{4612E858-8750-8498-1463-AC568F02541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1722146" y="3102959"/>
            <a:ext cx="1048315" cy="1048315"/>
          </a:xfrm>
          <a:prstGeom prst="rect">
            <a:avLst/>
          </a:prstGeom>
        </p:spPr>
      </p:pic>
      <p:pic>
        <p:nvPicPr>
          <p:cNvPr id="16" name="Picture 15" descr="A camera with a colorful circle&#10;&#10;Description automatically generated">
            <a:extLst>
              <a:ext uri="{FF2B5EF4-FFF2-40B4-BE49-F238E27FC236}">
                <a16:creationId xmlns:a16="http://schemas.microsoft.com/office/drawing/2014/main" id="{18AB79C1-4C89-036B-95ED-53214E85C62D}"/>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201351" y="4674789"/>
            <a:ext cx="1048315" cy="1048315"/>
          </a:xfrm>
          <a:prstGeom prst="rect">
            <a:avLst/>
          </a:prstGeom>
        </p:spPr>
      </p:pic>
      <p:pic>
        <p:nvPicPr>
          <p:cNvPr id="18" name="Picture 17" descr="A microphone on a stand&#10;&#10;Description automatically generated">
            <a:extLst>
              <a:ext uri="{FF2B5EF4-FFF2-40B4-BE49-F238E27FC236}">
                <a16:creationId xmlns:a16="http://schemas.microsoft.com/office/drawing/2014/main" id="{D8BB8ECC-BB53-AAB0-545A-E7B4CA3950DE}"/>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1651012" y="4674789"/>
            <a:ext cx="943715" cy="943715"/>
          </a:xfrm>
          <a:prstGeom prst="rect">
            <a:avLst/>
          </a:prstGeom>
        </p:spPr>
      </p:pic>
      <p:sp>
        <p:nvSpPr>
          <p:cNvPr id="19" name="Content Placeholder 2">
            <a:extLst>
              <a:ext uri="{FF2B5EF4-FFF2-40B4-BE49-F238E27FC236}">
                <a16:creationId xmlns:a16="http://schemas.microsoft.com/office/drawing/2014/main" id="{85235606-42FC-524A-824E-18E6E95176E2}"/>
              </a:ext>
            </a:extLst>
          </p:cNvPr>
          <p:cNvSpPr txBox="1">
            <a:spLocks/>
          </p:cNvSpPr>
          <p:nvPr/>
        </p:nvSpPr>
        <p:spPr>
          <a:xfrm>
            <a:off x="8625125" y="2534057"/>
            <a:ext cx="2671205" cy="347261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Output device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9399D07C-6BC1-EC67-D56D-E4F8747F586A}"/>
              </a:ext>
            </a:extLst>
          </p:cNvPr>
          <p:cNvSpPr txBox="1"/>
          <p:nvPr/>
        </p:nvSpPr>
        <p:spPr>
          <a:xfrm>
            <a:off x="227914" y="4092335"/>
            <a:ext cx="11729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ptos" panose="02110004020202020204"/>
                <a:ea typeface="+mn-ea"/>
                <a:cs typeface="+mn-cs"/>
              </a:rPr>
              <a:t>Keyboard</a:t>
            </a:r>
          </a:p>
        </p:txBody>
      </p:sp>
      <p:sp>
        <p:nvSpPr>
          <p:cNvPr id="21" name="TextBox 20">
            <a:extLst>
              <a:ext uri="{FF2B5EF4-FFF2-40B4-BE49-F238E27FC236}">
                <a16:creationId xmlns:a16="http://schemas.microsoft.com/office/drawing/2014/main" id="{D75CBC09-C185-ECA8-6727-D27F90642938}"/>
              </a:ext>
            </a:extLst>
          </p:cNvPr>
          <p:cNvSpPr txBox="1"/>
          <p:nvPr/>
        </p:nvSpPr>
        <p:spPr>
          <a:xfrm>
            <a:off x="1580527" y="4092335"/>
            <a:ext cx="11729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ptos" panose="02110004020202020204"/>
                <a:ea typeface="+mn-ea"/>
                <a:cs typeface="+mn-cs"/>
              </a:rPr>
              <a:t>Mouse</a:t>
            </a:r>
          </a:p>
        </p:txBody>
      </p:sp>
      <p:sp>
        <p:nvSpPr>
          <p:cNvPr id="22" name="TextBox 21">
            <a:extLst>
              <a:ext uri="{FF2B5EF4-FFF2-40B4-BE49-F238E27FC236}">
                <a16:creationId xmlns:a16="http://schemas.microsoft.com/office/drawing/2014/main" id="{D61F0DF3-FD9B-ACC5-4E7E-3CA0A8EC852D}"/>
              </a:ext>
            </a:extLst>
          </p:cNvPr>
          <p:cNvSpPr txBox="1"/>
          <p:nvPr/>
        </p:nvSpPr>
        <p:spPr>
          <a:xfrm>
            <a:off x="1400837" y="5594642"/>
            <a:ext cx="14827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ptos" panose="02110004020202020204"/>
                <a:ea typeface="+mn-ea"/>
                <a:cs typeface="+mn-cs"/>
              </a:rPr>
              <a:t>Microphone</a:t>
            </a:r>
          </a:p>
        </p:txBody>
      </p:sp>
      <p:sp>
        <p:nvSpPr>
          <p:cNvPr id="23" name="TextBox 22">
            <a:extLst>
              <a:ext uri="{FF2B5EF4-FFF2-40B4-BE49-F238E27FC236}">
                <a16:creationId xmlns:a16="http://schemas.microsoft.com/office/drawing/2014/main" id="{AE7CABCE-6353-9E46-7633-F640A0E914FC}"/>
              </a:ext>
            </a:extLst>
          </p:cNvPr>
          <p:cNvSpPr txBox="1"/>
          <p:nvPr/>
        </p:nvSpPr>
        <p:spPr>
          <a:xfrm>
            <a:off x="-71231" y="5637343"/>
            <a:ext cx="14827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ptos" panose="02110004020202020204"/>
                <a:ea typeface="+mn-ea"/>
                <a:cs typeface="+mn-cs"/>
              </a:rPr>
              <a:t>Camara</a:t>
            </a:r>
          </a:p>
        </p:txBody>
      </p:sp>
      <p:pic>
        <p:nvPicPr>
          <p:cNvPr id="25" name="Picture 24" descr="A black printer with a silver tray&#10;&#10;Description automatically generated">
            <a:extLst>
              <a:ext uri="{FF2B5EF4-FFF2-40B4-BE49-F238E27FC236}">
                <a16:creationId xmlns:a16="http://schemas.microsoft.com/office/drawing/2014/main" id="{28017DB2-A9F6-E3B7-58E3-9E10861CD2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76605" y="3291409"/>
            <a:ext cx="1201970" cy="917534"/>
          </a:xfrm>
          <a:prstGeom prst="rect">
            <a:avLst/>
          </a:prstGeom>
        </p:spPr>
      </p:pic>
      <p:pic>
        <p:nvPicPr>
          <p:cNvPr id="27" name="Picture 26">
            <a:extLst>
              <a:ext uri="{FF2B5EF4-FFF2-40B4-BE49-F238E27FC236}">
                <a16:creationId xmlns:a16="http://schemas.microsoft.com/office/drawing/2014/main" id="{E86BB3A4-7DCC-8D75-5A99-509A2A3F3C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81840" y="3325793"/>
            <a:ext cx="1225033" cy="917535"/>
          </a:xfrm>
          <a:prstGeom prst="rect">
            <a:avLst/>
          </a:prstGeom>
        </p:spPr>
      </p:pic>
      <p:pic>
        <p:nvPicPr>
          <p:cNvPr id="29" name="Picture 28" descr="A pair of black speakers&#10;&#10;Description automatically generated">
            <a:extLst>
              <a:ext uri="{FF2B5EF4-FFF2-40B4-BE49-F238E27FC236}">
                <a16:creationId xmlns:a16="http://schemas.microsoft.com/office/drawing/2014/main" id="{2EEBE09A-2496-1719-8D04-4804C890B50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58876" y="4779389"/>
            <a:ext cx="1116100" cy="1116100"/>
          </a:xfrm>
          <a:prstGeom prst="rect">
            <a:avLst/>
          </a:prstGeom>
        </p:spPr>
      </p:pic>
      <p:sp>
        <p:nvSpPr>
          <p:cNvPr id="30" name="TextBox 29">
            <a:extLst>
              <a:ext uri="{FF2B5EF4-FFF2-40B4-BE49-F238E27FC236}">
                <a16:creationId xmlns:a16="http://schemas.microsoft.com/office/drawing/2014/main" id="{8E707827-F7D5-5E7C-31B0-930D049E9BC8}"/>
              </a:ext>
            </a:extLst>
          </p:cNvPr>
          <p:cNvSpPr txBox="1"/>
          <p:nvPr/>
        </p:nvSpPr>
        <p:spPr>
          <a:xfrm>
            <a:off x="9458876" y="5809468"/>
            <a:ext cx="11729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ptos" panose="02110004020202020204"/>
                <a:ea typeface="+mn-ea"/>
                <a:cs typeface="+mn-cs"/>
              </a:rPr>
              <a:t>Speakers</a:t>
            </a:r>
          </a:p>
        </p:txBody>
      </p:sp>
      <p:sp>
        <p:nvSpPr>
          <p:cNvPr id="31" name="TextBox 30">
            <a:extLst>
              <a:ext uri="{FF2B5EF4-FFF2-40B4-BE49-F238E27FC236}">
                <a16:creationId xmlns:a16="http://schemas.microsoft.com/office/drawing/2014/main" id="{2CCE00EE-85A5-4D29-7967-238ACAA33547}"/>
              </a:ext>
            </a:extLst>
          </p:cNvPr>
          <p:cNvSpPr txBox="1"/>
          <p:nvPr/>
        </p:nvSpPr>
        <p:spPr>
          <a:xfrm>
            <a:off x="10267005" y="4170589"/>
            <a:ext cx="11729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ptos" panose="02110004020202020204"/>
                <a:ea typeface="+mn-ea"/>
                <a:cs typeface="+mn-cs"/>
              </a:rPr>
              <a:t>Printer</a:t>
            </a:r>
          </a:p>
        </p:txBody>
      </p:sp>
      <p:sp>
        <p:nvSpPr>
          <p:cNvPr id="32" name="TextBox 31">
            <a:extLst>
              <a:ext uri="{FF2B5EF4-FFF2-40B4-BE49-F238E27FC236}">
                <a16:creationId xmlns:a16="http://schemas.microsoft.com/office/drawing/2014/main" id="{DD0F351F-5BED-D8D5-A54C-A9AE7A809D66}"/>
              </a:ext>
            </a:extLst>
          </p:cNvPr>
          <p:cNvSpPr txBox="1"/>
          <p:nvPr/>
        </p:nvSpPr>
        <p:spPr>
          <a:xfrm>
            <a:off x="8904739" y="4174273"/>
            <a:ext cx="11729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ptos" panose="02110004020202020204"/>
                <a:ea typeface="+mn-ea"/>
                <a:cs typeface="+mn-cs"/>
              </a:rPr>
              <a:t>Monitor</a:t>
            </a:r>
          </a:p>
        </p:txBody>
      </p:sp>
      <p:pic>
        <p:nvPicPr>
          <p:cNvPr id="34" name="Picture 33" descr="A purple arrow pointing to the right&#10;&#10;Description automatically generated">
            <a:extLst>
              <a:ext uri="{FF2B5EF4-FFF2-40B4-BE49-F238E27FC236}">
                <a16:creationId xmlns:a16="http://schemas.microsoft.com/office/drawing/2014/main" id="{B9031D5A-58BF-4F52-3EEC-4D7582EB16F8}"/>
              </a:ext>
            </a:extLst>
          </p:cNvPr>
          <p:cNvPicPr>
            <a:picLocks noChangeAspect="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sharpenSoften amount="50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637327" y="4170589"/>
            <a:ext cx="629979" cy="883812"/>
          </a:xfrm>
          <a:prstGeom prst="rect">
            <a:avLst/>
          </a:prstGeom>
        </p:spPr>
      </p:pic>
      <p:pic>
        <p:nvPicPr>
          <p:cNvPr id="35" name="Picture 34" descr="A purple arrow pointing to the right&#10;&#10;Description automatically generated">
            <a:extLst>
              <a:ext uri="{FF2B5EF4-FFF2-40B4-BE49-F238E27FC236}">
                <a16:creationId xmlns:a16="http://schemas.microsoft.com/office/drawing/2014/main" id="{597745E4-2E5F-E415-FD16-FEB2C74BC95B}"/>
              </a:ext>
            </a:extLst>
          </p:cNvPr>
          <p:cNvPicPr>
            <a:picLocks noChangeAspect="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sharpenSoften amount="50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379543" y="4170589"/>
            <a:ext cx="667317" cy="936195"/>
          </a:xfrm>
          <a:prstGeom prst="rect">
            <a:avLst/>
          </a:prstGeom>
        </p:spPr>
      </p:pic>
      <p:sp>
        <p:nvSpPr>
          <p:cNvPr id="38" name="Rectangle: Rounded Corners 37">
            <a:extLst>
              <a:ext uri="{FF2B5EF4-FFF2-40B4-BE49-F238E27FC236}">
                <a16:creationId xmlns:a16="http://schemas.microsoft.com/office/drawing/2014/main" id="{7659FE85-1805-5553-009D-CBF3A4442AAC}"/>
              </a:ext>
            </a:extLst>
          </p:cNvPr>
          <p:cNvSpPr/>
          <p:nvPr/>
        </p:nvSpPr>
        <p:spPr>
          <a:xfrm>
            <a:off x="3331564" y="2780067"/>
            <a:ext cx="4925188" cy="3394051"/>
          </a:xfrm>
          <a:prstGeom prst="roundRect">
            <a:avLst/>
          </a:prstGeom>
          <a:ln>
            <a:solidFill>
              <a:schemeClr val="tx2">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1" name="Picture 40" descr="A computer chip with a square and yellow wires&#10;&#10;Description automatically generated">
            <a:extLst>
              <a:ext uri="{FF2B5EF4-FFF2-40B4-BE49-F238E27FC236}">
                <a16:creationId xmlns:a16="http://schemas.microsoft.com/office/drawing/2014/main" id="{416D61FF-35CA-308F-DA27-75E4EB32316C}"/>
              </a:ext>
            </a:extLst>
          </p:cNvPr>
          <p:cNvPicPr>
            <a:picLocks noChangeAspect="1"/>
          </p:cNvPicPr>
          <p:nvPr/>
        </p:nvPicPr>
        <p:blipFill>
          <a:blip r:embed="rId17">
            <a:extLst>
              <a:ext uri="{BEBA8EAE-BF5A-486C-A8C5-ECC9F3942E4B}">
                <a14:imgProps xmlns:a14="http://schemas.microsoft.com/office/drawing/2010/main">
                  <a14:imgLayer r:embed="rId18">
                    <a14:imgEffect>
                      <a14:sharpenSoften amount="50000"/>
                    </a14:imgEffect>
                  </a14:imgLayer>
                </a14:imgProps>
              </a:ext>
              <a:ext uri="{28A0092B-C50C-407E-A947-70E740481C1C}">
                <a14:useLocalDpi xmlns:a14="http://schemas.microsoft.com/office/drawing/2010/main" val="0"/>
              </a:ext>
            </a:extLst>
          </a:blip>
          <a:stretch>
            <a:fillRect/>
          </a:stretch>
        </p:blipFill>
        <p:spPr>
          <a:xfrm>
            <a:off x="3471248" y="3333480"/>
            <a:ext cx="1517710" cy="1517710"/>
          </a:xfrm>
          <a:prstGeom prst="rect">
            <a:avLst/>
          </a:prstGeom>
        </p:spPr>
      </p:pic>
      <p:cxnSp>
        <p:nvCxnSpPr>
          <p:cNvPr id="47" name="Straight Connector 46">
            <a:extLst>
              <a:ext uri="{FF2B5EF4-FFF2-40B4-BE49-F238E27FC236}">
                <a16:creationId xmlns:a16="http://schemas.microsoft.com/office/drawing/2014/main" id="{8655C067-F764-B6C5-9B9D-5F79AD01724A}"/>
              </a:ext>
            </a:extLst>
          </p:cNvPr>
          <p:cNvCxnSpPr>
            <a:cxnSpLocks/>
          </p:cNvCxnSpPr>
          <p:nvPr/>
        </p:nvCxnSpPr>
        <p:spPr>
          <a:xfrm>
            <a:off x="4979166" y="2762300"/>
            <a:ext cx="0" cy="3398733"/>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BAAF3C4F-C7DC-F838-435C-9AD01E42BE9D}"/>
              </a:ext>
            </a:extLst>
          </p:cNvPr>
          <p:cNvSpPr txBox="1"/>
          <p:nvPr/>
        </p:nvSpPr>
        <p:spPr>
          <a:xfrm>
            <a:off x="3534454" y="4713616"/>
            <a:ext cx="14827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Aptos" panose="02110004020202020204"/>
                <a:ea typeface="+mn-ea"/>
                <a:cs typeface="+mn-cs"/>
              </a:rPr>
              <a:t>processor</a:t>
            </a:r>
          </a:p>
        </p:txBody>
      </p:sp>
      <p:pic>
        <p:nvPicPr>
          <p:cNvPr id="51" name="Picture 50" descr="A blue circle with a black background&#10;&#10;Description automatically generated">
            <a:extLst>
              <a:ext uri="{FF2B5EF4-FFF2-40B4-BE49-F238E27FC236}">
                <a16:creationId xmlns:a16="http://schemas.microsoft.com/office/drawing/2014/main" id="{446420DE-A0BC-6F57-1E30-452A3B4E2B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180234" y="2883465"/>
            <a:ext cx="955932" cy="955932"/>
          </a:xfrm>
          <a:prstGeom prst="rect">
            <a:avLst/>
          </a:prstGeom>
        </p:spPr>
      </p:pic>
      <p:sp>
        <p:nvSpPr>
          <p:cNvPr id="53" name="Content Placeholder 2">
            <a:extLst>
              <a:ext uri="{FF2B5EF4-FFF2-40B4-BE49-F238E27FC236}">
                <a16:creationId xmlns:a16="http://schemas.microsoft.com/office/drawing/2014/main" id="{D3179A16-4764-14F6-249A-F292125150C9}"/>
              </a:ext>
            </a:extLst>
          </p:cNvPr>
          <p:cNvSpPr txBox="1">
            <a:spLocks/>
          </p:cNvSpPr>
          <p:nvPr/>
        </p:nvSpPr>
        <p:spPr>
          <a:xfrm>
            <a:off x="3699405" y="2318933"/>
            <a:ext cx="3962754" cy="369332"/>
          </a:xfrm>
          <a:prstGeom prst="rect">
            <a:avLst/>
          </a:prstGeom>
        </p:spPr>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2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Processing And Storage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aphicFrame>
        <p:nvGraphicFramePr>
          <p:cNvPr id="54" name="Table 53">
            <a:extLst>
              <a:ext uri="{FF2B5EF4-FFF2-40B4-BE49-F238E27FC236}">
                <a16:creationId xmlns:a16="http://schemas.microsoft.com/office/drawing/2014/main" id="{DDE52632-73AA-CE0B-5AD9-2E475DA1FFE2}"/>
              </a:ext>
            </a:extLst>
          </p:cNvPr>
          <p:cNvGraphicFramePr>
            <a:graphicFrameLocks noGrp="1"/>
          </p:cNvGraphicFramePr>
          <p:nvPr>
            <p:extLst>
              <p:ext uri="{D42A27DB-BD31-4B8C-83A1-F6EECF244321}">
                <p14:modId xmlns:p14="http://schemas.microsoft.com/office/powerpoint/2010/main" val="1484064996"/>
              </p:ext>
            </p:extLst>
          </p:nvPr>
        </p:nvGraphicFramePr>
        <p:xfrm>
          <a:off x="5166819" y="4286992"/>
          <a:ext cx="2882236" cy="1686296"/>
        </p:xfrm>
        <a:graphic>
          <a:graphicData uri="http://schemas.openxmlformats.org/drawingml/2006/table">
            <a:tbl>
              <a:tblPr firstRow="1" bandRow="1">
                <a:tableStyleId>{5C22544A-7EE6-4342-B048-85BDC9FD1C3A}</a:tableStyleId>
              </a:tblPr>
              <a:tblGrid>
                <a:gridCol w="1441118">
                  <a:extLst>
                    <a:ext uri="{9D8B030D-6E8A-4147-A177-3AD203B41FA5}">
                      <a16:colId xmlns:a16="http://schemas.microsoft.com/office/drawing/2014/main" val="3368068850"/>
                    </a:ext>
                  </a:extLst>
                </a:gridCol>
                <a:gridCol w="1441118">
                  <a:extLst>
                    <a:ext uri="{9D8B030D-6E8A-4147-A177-3AD203B41FA5}">
                      <a16:colId xmlns:a16="http://schemas.microsoft.com/office/drawing/2014/main" val="3758590337"/>
                    </a:ext>
                  </a:extLst>
                </a:gridCol>
              </a:tblGrid>
              <a:tr h="415637">
                <a:tc>
                  <a:txBody>
                    <a:bodyPr/>
                    <a:lstStyle/>
                    <a:p>
                      <a:pPr algn="ctr"/>
                      <a:r>
                        <a:rPr lang="en-US" dirty="0"/>
                        <a:t>Permanent</a:t>
                      </a:r>
                    </a:p>
                  </a:txBody>
                  <a:tcPr/>
                </a:tc>
                <a:tc>
                  <a:txBody>
                    <a:bodyPr/>
                    <a:lstStyle/>
                    <a:p>
                      <a:pPr algn="ctr"/>
                      <a:r>
                        <a:rPr lang="en-US" dirty="0"/>
                        <a:t>Temporary </a:t>
                      </a:r>
                    </a:p>
                  </a:txBody>
                  <a:tcPr/>
                </a:tc>
                <a:extLst>
                  <a:ext uri="{0D108BD9-81ED-4DB2-BD59-A6C34878D82A}">
                    <a16:rowId xmlns:a16="http://schemas.microsoft.com/office/drawing/2014/main" val="580057766"/>
                  </a:ext>
                </a:extLst>
              </a:tr>
              <a:tr h="1270659">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25504781"/>
                  </a:ext>
                </a:extLst>
              </a:tr>
            </a:tbl>
          </a:graphicData>
        </a:graphic>
      </p:graphicFrame>
      <p:pic>
        <p:nvPicPr>
          <p:cNvPr id="43" name="Picture 42" descr="A grey rectangular object with a green button&#10;&#10;Description automatically generated">
            <a:extLst>
              <a:ext uri="{FF2B5EF4-FFF2-40B4-BE49-F238E27FC236}">
                <a16:creationId xmlns:a16="http://schemas.microsoft.com/office/drawing/2014/main" id="{394963FB-1021-A6B3-8E70-40ECBE0695C8}"/>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50000"/>
                    </a14:imgEffect>
                  </a14:imgLayer>
                </a14:imgProps>
              </a:ext>
              <a:ext uri="{28A0092B-C50C-407E-A947-70E740481C1C}">
                <a14:useLocalDpi xmlns:a14="http://schemas.microsoft.com/office/drawing/2010/main" val="0"/>
              </a:ext>
            </a:extLst>
          </a:blip>
          <a:stretch>
            <a:fillRect/>
          </a:stretch>
        </p:blipFill>
        <p:spPr>
          <a:xfrm>
            <a:off x="5457106" y="4710086"/>
            <a:ext cx="834069" cy="834069"/>
          </a:xfrm>
          <a:prstGeom prst="rect">
            <a:avLst/>
          </a:prstGeom>
        </p:spPr>
      </p:pic>
      <p:pic>
        <p:nvPicPr>
          <p:cNvPr id="45" name="Picture 44" descr="A green and yellow computer chip&#10;&#10;Description automatically generated">
            <a:extLst>
              <a:ext uri="{FF2B5EF4-FFF2-40B4-BE49-F238E27FC236}">
                <a16:creationId xmlns:a16="http://schemas.microsoft.com/office/drawing/2014/main" id="{F5984FD2-CE2B-AB0E-723E-BE166B4499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6200000">
            <a:off x="6814649" y="4713616"/>
            <a:ext cx="834069" cy="834069"/>
          </a:xfrm>
          <a:prstGeom prst="rect">
            <a:avLst/>
          </a:prstGeom>
        </p:spPr>
      </p:pic>
      <p:sp>
        <p:nvSpPr>
          <p:cNvPr id="55" name="TextBox 54">
            <a:extLst>
              <a:ext uri="{FF2B5EF4-FFF2-40B4-BE49-F238E27FC236}">
                <a16:creationId xmlns:a16="http://schemas.microsoft.com/office/drawing/2014/main" id="{20CC7DA7-0D16-1ED0-C211-E9645350C2F9}"/>
              </a:ext>
            </a:extLst>
          </p:cNvPr>
          <p:cNvSpPr txBox="1"/>
          <p:nvPr/>
        </p:nvSpPr>
        <p:spPr>
          <a:xfrm>
            <a:off x="5233751" y="5428043"/>
            <a:ext cx="12417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ptos" panose="02110004020202020204"/>
                <a:ea typeface="+mn-ea"/>
                <a:cs typeface="+mn-cs"/>
              </a:rPr>
              <a:t>Hard disk</a:t>
            </a:r>
          </a:p>
        </p:txBody>
      </p:sp>
      <p:sp>
        <p:nvSpPr>
          <p:cNvPr id="58" name="TextBox 57">
            <a:extLst>
              <a:ext uri="{FF2B5EF4-FFF2-40B4-BE49-F238E27FC236}">
                <a16:creationId xmlns:a16="http://schemas.microsoft.com/office/drawing/2014/main" id="{6A9B6E1E-169B-4F80-9719-C3A73D6FD735}"/>
              </a:ext>
            </a:extLst>
          </p:cNvPr>
          <p:cNvSpPr txBox="1"/>
          <p:nvPr/>
        </p:nvSpPr>
        <p:spPr>
          <a:xfrm>
            <a:off x="6679347" y="5428043"/>
            <a:ext cx="12417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ptos" panose="02110004020202020204"/>
                <a:ea typeface="+mn-ea"/>
                <a:cs typeface="+mn-cs"/>
              </a:rPr>
              <a:t>RAM</a:t>
            </a:r>
          </a:p>
        </p:txBody>
      </p:sp>
      <p:cxnSp>
        <p:nvCxnSpPr>
          <p:cNvPr id="60" name="Straight Arrow Connector 59">
            <a:extLst>
              <a:ext uri="{FF2B5EF4-FFF2-40B4-BE49-F238E27FC236}">
                <a16:creationId xmlns:a16="http://schemas.microsoft.com/office/drawing/2014/main" id="{A3452904-476B-6144-1336-89D09FE86417}"/>
              </a:ext>
            </a:extLst>
          </p:cNvPr>
          <p:cNvCxnSpPr>
            <a:cxnSpLocks/>
          </p:cNvCxnSpPr>
          <p:nvPr/>
        </p:nvCxnSpPr>
        <p:spPr>
          <a:xfrm flipH="1">
            <a:off x="5592159" y="3203509"/>
            <a:ext cx="689228" cy="1091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2DCF41AF-C4D4-49E3-2F93-F4BC3E3373C7}"/>
              </a:ext>
            </a:extLst>
          </p:cNvPr>
          <p:cNvCxnSpPr>
            <a:cxnSpLocks/>
          </p:cNvCxnSpPr>
          <p:nvPr/>
        </p:nvCxnSpPr>
        <p:spPr>
          <a:xfrm>
            <a:off x="7037281" y="3249912"/>
            <a:ext cx="795586" cy="10270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F9488075-CFBC-E456-7DF1-FF73EEF9D89B}"/>
              </a:ext>
            </a:extLst>
          </p:cNvPr>
          <p:cNvSpPr txBox="1"/>
          <p:nvPr/>
        </p:nvSpPr>
        <p:spPr>
          <a:xfrm>
            <a:off x="5958614" y="3763456"/>
            <a:ext cx="14827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Aptos" panose="02110004020202020204"/>
                <a:ea typeface="+mn-ea"/>
                <a:cs typeface="+mn-cs"/>
              </a:rPr>
              <a:t>Storage</a:t>
            </a:r>
          </a:p>
        </p:txBody>
      </p:sp>
      <p:sp>
        <p:nvSpPr>
          <p:cNvPr id="4" name="Rectangle 3">
            <a:extLst>
              <a:ext uri="{FF2B5EF4-FFF2-40B4-BE49-F238E27FC236}">
                <a16:creationId xmlns:a16="http://schemas.microsoft.com/office/drawing/2014/main" id="{48416378-DC82-BC10-6276-080A0AC0EB69}"/>
              </a:ext>
            </a:extLst>
          </p:cNvPr>
          <p:cNvSpPr/>
          <p:nvPr/>
        </p:nvSpPr>
        <p:spPr>
          <a:xfrm>
            <a:off x="6209245" y="2949474"/>
            <a:ext cx="1040163" cy="82591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6" name="Picture 5" descr="A blue circle with a black background&#10;&#10;Description automatically generated">
            <a:extLst>
              <a:ext uri="{FF2B5EF4-FFF2-40B4-BE49-F238E27FC236}">
                <a16:creationId xmlns:a16="http://schemas.microsoft.com/office/drawing/2014/main" id="{377C6FE7-B17A-F53B-2EF9-E6F23B1539C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113365" y="2691230"/>
            <a:ext cx="1269126" cy="1269126"/>
          </a:xfrm>
          <a:prstGeom prst="rect">
            <a:avLst/>
          </a:prstGeom>
        </p:spPr>
      </p:pic>
    </p:spTree>
    <p:custDataLst>
      <p:tags r:id="rId1"/>
    </p:custDataLst>
    <p:extLst>
      <p:ext uri="{BB962C8B-B14F-4D97-AF65-F5344CB8AC3E}">
        <p14:creationId xmlns:p14="http://schemas.microsoft.com/office/powerpoint/2010/main" val="39342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500"/>
                                        <p:tgtEl>
                                          <p:spTgt spid="69"/>
                                        </p:tgtEl>
                                      </p:cBhvr>
                                    </p:animEffect>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additive="base">
                                        <p:cTn id="58" dur="500" fill="hold"/>
                                        <p:tgtEl>
                                          <p:spTgt spid="60"/>
                                        </p:tgtEl>
                                        <p:attrNameLst>
                                          <p:attrName>ppt_x</p:attrName>
                                        </p:attrNameLst>
                                      </p:cBhvr>
                                      <p:tavLst>
                                        <p:tav tm="0">
                                          <p:val>
                                            <p:strVal val="#ppt_x"/>
                                          </p:val>
                                        </p:tav>
                                        <p:tav tm="100000">
                                          <p:val>
                                            <p:strVal val="#ppt_x"/>
                                          </p:val>
                                        </p:tav>
                                      </p:tavLst>
                                    </p:anim>
                                    <p:anim calcmode="lin" valueType="num">
                                      <p:cBhvr additive="base">
                                        <p:cTn id="59" dur="500" fill="hold"/>
                                        <p:tgtEl>
                                          <p:spTgt spid="60"/>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63"/>
                                        </p:tgtEl>
                                        <p:attrNameLst>
                                          <p:attrName>style.visibility</p:attrName>
                                        </p:attrNameLst>
                                      </p:cBhvr>
                                      <p:to>
                                        <p:strVal val="visible"/>
                                      </p:to>
                                    </p:set>
                                    <p:anim calcmode="lin" valueType="num">
                                      <p:cBhvr additive="base">
                                        <p:cTn id="62" dur="500" fill="hold"/>
                                        <p:tgtEl>
                                          <p:spTgt spid="63"/>
                                        </p:tgtEl>
                                        <p:attrNameLst>
                                          <p:attrName>ppt_x</p:attrName>
                                        </p:attrNameLst>
                                      </p:cBhvr>
                                      <p:tavLst>
                                        <p:tav tm="0">
                                          <p:val>
                                            <p:strVal val="#ppt_x"/>
                                          </p:val>
                                        </p:tav>
                                        <p:tav tm="100000">
                                          <p:val>
                                            <p:strVal val="#ppt_x"/>
                                          </p:val>
                                        </p:tav>
                                      </p:tavLst>
                                    </p:anim>
                                    <p:anim calcmode="lin" valueType="num">
                                      <p:cBhvr additive="base">
                                        <p:cTn id="63" dur="500" fill="hold"/>
                                        <p:tgtEl>
                                          <p:spTgt spid="63"/>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additive="base">
                                        <p:cTn id="66" dur="500" fill="hold"/>
                                        <p:tgtEl>
                                          <p:spTgt spid="54"/>
                                        </p:tgtEl>
                                        <p:attrNameLst>
                                          <p:attrName>ppt_x</p:attrName>
                                        </p:attrNameLst>
                                      </p:cBhvr>
                                      <p:tavLst>
                                        <p:tav tm="0">
                                          <p:val>
                                            <p:strVal val="#ppt_x"/>
                                          </p:val>
                                        </p:tav>
                                        <p:tav tm="100000">
                                          <p:val>
                                            <p:strVal val="#ppt_x"/>
                                          </p:val>
                                        </p:tav>
                                      </p:tavLst>
                                    </p:anim>
                                    <p:anim calcmode="lin" valueType="num">
                                      <p:cBhvr additive="base">
                                        <p:cTn id="67" dur="500" fill="hold"/>
                                        <p:tgtEl>
                                          <p:spTgt spid="5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ppt_x"/>
                                          </p:val>
                                        </p:tav>
                                        <p:tav tm="100000">
                                          <p:val>
                                            <p:strVal val="#ppt_x"/>
                                          </p:val>
                                        </p:tav>
                                      </p:tavLst>
                                    </p:anim>
                                    <p:anim calcmode="lin" valueType="num">
                                      <p:cBhvr additive="base">
                                        <p:cTn id="71" dur="500" fill="hold"/>
                                        <p:tgtEl>
                                          <p:spTgt spid="55"/>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500" fill="hold"/>
                                        <p:tgtEl>
                                          <p:spTgt spid="43"/>
                                        </p:tgtEl>
                                        <p:attrNameLst>
                                          <p:attrName>ppt_x</p:attrName>
                                        </p:attrNameLst>
                                      </p:cBhvr>
                                      <p:tavLst>
                                        <p:tav tm="0">
                                          <p:val>
                                            <p:strVal val="#ppt_x"/>
                                          </p:val>
                                        </p:tav>
                                        <p:tav tm="100000">
                                          <p:val>
                                            <p:strVal val="#ppt_x"/>
                                          </p:val>
                                        </p:tav>
                                      </p:tavLst>
                                    </p:anim>
                                    <p:anim calcmode="lin" valueType="num">
                                      <p:cBhvr additive="base">
                                        <p:cTn id="75" dur="500" fill="hold"/>
                                        <p:tgtEl>
                                          <p:spTgt spid="43"/>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 calcmode="lin" valueType="num">
                                      <p:cBhvr additive="base">
                                        <p:cTn id="78" dur="500" fill="hold"/>
                                        <p:tgtEl>
                                          <p:spTgt spid="58"/>
                                        </p:tgtEl>
                                        <p:attrNameLst>
                                          <p:attrName>ppt_x</p:attrName>
                                        </p:attrNameLst>
                                      </p:cBhvr>
                                      <p:tavLst>
                                        <p:tav tm="0">
                                          <p:val>
                                            <p:strVal val="#ppt_x"/>
                                          </p:val>
                                        </p:tav>
                                        <p:tav tm="100000">
                                          <p:val>
                                            <p:strVal val="#ppt_x"/>
                                          </p:val>
                                        </p:tav>
                                      </p:tavLst>
                                    </p:anim>
                                    <p:anim calcmode="lin" valueType="num">
                                      <p:cBhvr additive="base">
                                        <p:cTn id="79" dur="500" fill="hold"/>
                                        <p:tgtEl>
                                          <p:spTgt spid="58"/>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cBhvr additive="base">
                                        <p:cTn id="82" dur="500" fill="hold"/>
                                        <p:tgtEl>
                                          <p:spTgt spid="45"/>
                                        </p:tgtEl>
                                        <p:attrNameLst>
                                          <p:attrName>ppt_x</p:attrName>
                                        </p:attrNameLst>
                                      </p:cBhvr>
                                      <p:tavLst>
                                        <p:tav tm="0">
                                          <p:val>
                                            <p:strVal val="#ppt_x"/>
                                          </p:val>
                                        </p:tav>
                                        <p:tav tm="100000">
                                          <p:val>
                                            <p:strVal val="#ppt_x"/>
                                          </p:val>
                                        </p:tav>
                                      </p:tavLst>
                                    </p:anim>
                                    <p:anim calcmode="lin" valueType="num">
                                      <p:cBhvr additive="base">
                                        <p:cTn id="8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30" grpId="0"/>
      <p:bldP spid="31" grpId="0"/>
      <p:bldP spid="32" grpId="0"/>
      <p:bldP spid="38" grpId="0" animBg="1"/>
      <p:bldP spid="49" grpId="0"/>
      <p:bldP spid="55" grpId="0"/>
      <p:bldP spid="58"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hard drive with a white label&#10;&#10;Description automatically generated">
            <a:extLst>
              <a:ext uri="{FF2B5EF4-FFF2-40B4-BE49-F238E27FC236}">
                <a16:creationId xmlns:a16="http://schemas.microsoft.com/office/drawing/2014/main" id="{34E698F6-8085-8EEC-CB2D-7A2E9D7B4B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03944" y="0"/>
            <a:ext cx="2981998" cy="2264455"/>
          </a:xfrm>
        </p:spPr>
      </p:pic>
      <p:pic>
        <p:nvPicPr>
          <p:cNvPr id="7" name="Picture 6" descr="A green and yellow computer chip&#10;&#10;Description automatically generated">
            <a:extLst>
              <a:ext uri="{FF2B5EF4-FFF2-40B4-BE49-F238E27FC236}">
                <a16:creationId xmlns:a16="http://schemas.microsoft.com/office/drawing/2014/main" id="{7CAC8BB2-CB8B-5E0D-C774-B2624EC5F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1543" y="2052523"/>
            <a:ext cx="3860800" cy="1930400"/>
          </a:xfrm>
          <a:prstGeom prst="rect">
            <a:avLst/>
          </a:prstGeom>
        </p:spPr>
      </p:pic>
      <p:pic>
        <p:nvPicPr>
          <p:cNvPr id="11" name="Picture 10" descr="A computer chip with a square green and orange center&#10;&#10;Description automatically generated">
            <a:extLst>
              <a:ext uri="{FF2B5EF4-FFF2-40B4-BE49-F238E27FC236}">
                <a16:creationId xmlns:a16="http://schemas.microsoft.com/office/drawing/2014/main" id="{4B8D8F13-7AA1-2257-D860-120412089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3944" y="3982923"/>
            <a:ext cx="2688319" cy="2688319"/>
          </a:xfrm>
          <a:prstGeom prst="rect">
            <a:avLst/>
          </a:prstGeom>
        </p:spPr>
      </p:pic>
      <p:sp>
        <p:nvSpPr>
          <p:cNvPr id="15" name="Arrow: Left-Right 14">
            <a:extLst>
              <a:ext uri="{FF2B5EF4-FFF2-40B4-BE49-F238E27FC236}">
                <a16:creationId xmlns:a16="http://schemas.microsoft.com/office/drawing/2014/main" id="{508634FD-B093-8D2C-8426-EA014DE38853}"/>
              </a:ext>
            </a:extLst>
          </p:cNvPr>
          <p:cNvSpPr/>
          <p:nvPr/>
        </p:nvSpPr>
        <p:spPr>
          <a:xfrm rot="20651999">
            <a:off x="4819535" y="2207939"/>
            <a:ext cx="4405042" cy="12572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Arrow: Left-Right 1">
            <a:extLst>
              <a:ext uri="{FF2B5EF4-FFF2-40B4-BE49-F238E27FC236}">
                <a16:creationId xmlns:a16="http://schemas.microsoft.com/office/drawing/2014/main" id="{E27E58D4-6DBF-D79F-75DA-54A33C772B27}"/>
              </a:ext>
            </a:extLst>
          </p:cNvPr>
          <p:cNvSpPr/>
          <p:nvPr/>
        </p:nvSpPr>
        <p:spPr>
          <a:xfrm rot="1188629">
            <a:off x="4490312" y="4685799"/>
            <a:ext cx="4405042" cy="13281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Arrow: Left-Right 2">
            <a:extLst>
              <a:ext uri="{FF2B5EF4-FFF2-40B4-BE49-F238E27FC236}">
                <a16:creationId xmlns:a16="http://schemas.microsoft.com/office/drawing/2014/main" id="{3E7E268E-5682-9FB8-B10A-E16DB93678C9}"/>
              </a:ext>
            </a:extLst>
          </p:cNvPr>
          <p:cNvSpPr/>
          <p:nvPr/>
        </p:nvSpPr>
        <p:spPr>
          <a:xfrm rot="21137915">
            <a:off x="4428140" y="3199907"/>
            <a:ext cx="3619854" cy="11091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3" name="Picture 12" descr="A grey rectangular electronic device with fans&#10;&#10;Description automatically generated">
            <a:extLst>
              <a:ext uri="{FF2B5EF4-FFF2-40B4-BE49-F238E27FC236}">
                <a16:creationId xmlns:a16="http://schemas.microsoft.com/office/drawing/2014/main" id="{F5E7649A-F0BD-9F0B-70D4-F46F5991B5D4}"/>
              </a:ext>
            </a:extLst>
          </p:cNvPr>
          <p:cNvPicPr>
            <a:picLocks noChangeAspect="1"/>
          </p:cNvPicPr>
          <p:nvPr/>
        </p:nvPicPr>
        <p:blipFill>
          <a:blip r:embed="rId6">
            <a:extLst>
              <a:ext uri="{28A0092B-C50C-407E-A947-70E740481C1C}">
                <a14:useLocalDpi xmlns:a14="http://schemas.microsoft.com/office/drawing/2010/main" val="0"/>
              </a:ext>
            </a:extLst>
          </a:blip>
          <a:srcRect t="16387" b="20762"/>
          <a:stretch/>
        </p:blipFill>
        <p:spPr>
          <a:xfrm>
            <a:off x="1383057" y="2231684"/>
            <a:ext cx="3810000" cy="2394632"/>
          </a:xfrm>
          <a:prstGeom prst="rect">
            <a:avLst/>
          </a:prstGeom>
        </p:spPr>
      </p:pic>
      <p:sp>
        <p:nvSpPr>
          <p:cNvPr id="4" name="TextBox 3">
            <a:extLst>
              <a:ext uri="{FF2B5EF4-FFF2-40B4-BE49-F238E27FC236}">
                <a16:creationId xmlns:a16="http://schemas.microsoft.com/office/drawing/2014/main" id="{CB914264-9715-E282-62B1-8F39FE1302DC}"/>
              </a:ext>
            </a:extLst>
          </p:cNvPr>
          <p:cNvSpPr txBox="1"/>
          <p:nvPr/>
        </p:nvSpPr>
        <p:spPr>
          <a:xfrm>
            <a:off x="2011769" y="1809941"/>
            <a:ext cx="237103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Aptos" panose="02110004020202020204"/>
                <a:ea typeface="+mn-ea"/>
                <a:cs typeface="+mn-cs"/>
              </a:rPr>
              <a:t>power supply </a:t>
            </a:r>
          </a:p>
        </p:txBody>
      </p:sp>
      <p:pic>
        <p:nvPicPr>
          <p:cNvPr id="6" name="Content Placeholder 7" descr="A close-up of a computer motherboard&#10;&#10;Description automatically generated">
            <a:extLst>
              <a:ext uri="{FF2B5EF4-FFF2-40B4-BE49-F238E27FC236}">
                <a16:creationId xmlns:a16="http://schemas.microsoft.com/office/drawing/2014/main" id="{07D883CF-0660-14B0-CAA8-AFF51FABAE22}"/>
              </a:ext>
            </a:extLst>
          </p:cNvPr>
          <p:cNvPicPr>
            <a:picLocks noChangeAspect="1"/>
          </p:cNvPicPr>
          <p:nvPr/>
        </p:nvPicPr>
        <p:blipFill>
          <a:blip r:embed="rId7">
            <a:alphaModFix/>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t="3062" r="4" b="4"/>
          <a:stretch/>
        </p:blipFill>
        <p:spPr>
          <a:xfrm>
            <a:off x="388784" y="845869"/>
            <a:ext cx="6009366" cy="5825373"/>
          </a:xfrm>
          <a:prstGeom prst="rect">
            <a:avLst/>
          </a:prstGeom>
        </p:spPr>
      </p:pic>
      <p:sp>
        <p:nvSpPr>
          <p:cNvPr id="14" name="Arrow: Left-Right 13">
            <a:extLst>
              <a:ext uri="{FF2B5EF4-FFF2-40B4-BE49-F238E27FC236}">
                <a16:creationId xmlns:a16="http://schemas.microsoft.com/office/drawing/2014/main" id="{20DD67DF-A018-234A-9D63-AEB5E64EE0F4}"/>
              </a:ext>
            </a:extLst>
          </p:cNvPr>
          <p:cNvSpPr/>
          <p:nvPr/>
        </p:nvSpPr>
        <p:spPr>
          <a:xfrm>
            <a:off x="6297968" y="5462076"/>
            <a:ext cx="2489544" cy="22244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Arrow: Left-Right 15">
            <a:extLst>
              <a:ext uri="{FF2B5EF4-FFF2-40B4-BE49-F238E27FC236}">
                <a16:creationId xmlns:a16="http://schemas.microsoft.com/office/drawing/2014/main" id="{12F0B7C6-A87A-12AE-CFD4-DF6B046B55FF}"/>
              </a:ext>
            </a:extLst>
          </p:cNvPr>
          <p:cNvSpPr/>
          <p:nvPr/>
        </p:nvSpPr>
        <p:spPr>
          <a:xfrm>
            <a:off x="6297968" y="1809941"/>
            <a:ext cx="2981998" cy="11941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Arrow: Left-Right 16">
            <a:extLst>
              <a:ext uri="{FF2B5EF4-FFF2-40B4-BE49-F238E27FC236}">
                <a16:creationId xmlns:a16="http://schemas.microsoft.com/office/drawing/2014/main" id="{E9C5DE24-314A-0D7A-BBDC-4EE7F346B875}"/>
              </a:ext>
            </a:extLst>
          </p:cNvPr>
          <p:cNvSpPr/>
          <p:nvPr/>
        </p:nvSpPr>
        <p:spPr>
          <a:xfrm>
            <a:off x="6398150" y="3031191"/>
            <a:ext cx="1640951" cy="9292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72853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3"/>
                                        </p:tgtEl>
                                        <p:attrNameLst>
                                          <p:attrName>style.visibility</p:attrName>
                                        </p:attrNameLst>
                                      </p:cBhvr>
                                      <p:to>
                                        <p:strVal val="hidden"/>
                                      </p:to>
                                    </p:set>
                                    <p:audio>
                                      <p:cMediaNode>
                                        <p:cTn display="0" masterRel="sameClick">
                                          <p:stCondLst>
                                            <p:cond evt="begin" delay="0">
                                              <p:tn val="5"/>
                                            </p:cond>
                                          </p:stCondLst>
                                          <p:endCondLst>
                                            <p:cond evt="onStopAudio" delay="0">
                                              <p:tgtEl>
                                                <p:sldTgt/>
                                              </p:tgtEl>
                                            </p:cond>
                                          </p:endCondLst>
                                        </p:cTn>
                                        <p:tgtEl>
                                          <p:sndTgt r:embed="rId2" name="voltage.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audio>
                                      <p:cMediaNode>
                                        <p:cTn display="0" masterRel="sameClick">
                                          <p:stCondLst>
                                            <p:cond evt="begin" delay="0">
                                              <p:tn val="9"/>
                                            </p:cond>
                                          </p:stCondLst>
                                          <p:endCondLst>
                                            <p:cond evt="onStopAudio" delay="0">
                                              <p:tgtEl>
                                                <p:sldTgt/>
                                              </p:tgtEl>
                                            </p:cond>
                                          </p:endCondLst>
                                        </p:cTn>
                                        <p:tgtEl>
                                          <p:sndTgt r:embed="rId2" name="voltage.wav"/>
                                        </p:tgtEl>
                                      </p:cMediaNode>
                                    </p:audio>
                                  </p:sub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audio>
                                      <p:cMediaNode>
                                        <p:cTn display="0" masterRel="sameClick">
                                          <p:stCondLst>
                                            <p:cond evt="begin" delay="0">
                                              <p:tn val="13"/>
                                            </p:cond>
                                          </p:stCondLst>
                                          <p:endCondLst>
                                            <p:cond evt="onStopAudio" delay="0">
                                              <p:tgtEl>
                                                <p:sldTgt/>
                                              </p:tgtEl>
                                            </p:cond>
                                          </p:endCondLst>
                                        </p:cTn>
                                        <p:tgtEl>
                                          <p:sndTgt r:embed="rId2" name="voltage.wav"/>
                                        </p:tgtEl>
                                      </p:cMediaNode>
                                    </p:audio>
                                  </p:sub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audio>
                                      <p:cMediaNode>
                                        <p:cTn display="0" masterRel="sameClick">
                                          <p:stCondLst>
                                            <p:cond evt="begin" delay="0">
                                              <p:tn val="17"/>
                                            </p:cond>
                                          </p:stCondLst>
                                          <p:endCondLst>
                                            <p:cond evt="onStopAudio" delay="0">
                                              <p:tgtEl>
                                                <p:sldTgt/>
                                              </p:tgtEl>
                                            </p:cond>
                                          </p:endCondLst>
                                        </p:cTn>
                                        <p:tgtEl>
                                          <p:sndTgt r:embed="rId2" name="voltage.wav"/>
                                        </p:tgtEl>
                                      </p:cMediaNode>
                                    </p:audio>
                                  </p:subTnLst>
                                </p:cTn>
                              </p:par>
                              <p:par>
                                <p:cTn id="21" presetID="2" presetClass="entr" presetSubtype="8"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audio>
                                      <p:cMediaNode>
                                        <p:cTn display="0" masterRel="sameClick">
                                          <p:stCondLst>
                                            <p:cond evt="begin" delay="0">
                                              <p:tn val="21"/>
                                            </p:cond>
                                          </p:stCondLst>
                                          <p:endCondLst>
                                            <p:cond evt="onStopAudio" delay="0">
                                              <p:tgtEl>
                                                <p:sldTgt/>
                                              </p:tgtEl>
                                            </p:cond>
                                          </p:endCondLst>
                                        </p:cTn>
                                        <p:tgtEl>
                                          <p:sndTgt r:embed="rId2" name="voltage.wav"/>
                                        </p:tgtEl>
                                      </p:cMediaNode>
                                    </p:audio>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3" grpId="0" animBg="1"/>
      <p:bldP spid="4" grpId="0"/>
      <p:bldP spid="14"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7ACC66B-F76F-967E-EBB9-B2B8C458C7B8}"/>
              </a:ext>
            </a:extLst>
          </p:cNvPr>
          <p:cNvSpPr>
            <a:spLocks noGrp="1"/>
          </p:cNvSpPr>
          <p:nvPr>
            <p:ph type="title"/>
          </p:nvPr>
        </p:nvSpPr>
        <p:spPr>
          <a:xfrm>
            <a:off x="4614128" y="5630314"/>
            <a:ext cx="5554580" cy="1174391"/>
          </a:xfrm>
        </p:spPr>
        <p:txBody>
          <a:bodyPr vert="horz" lIns="91440" tIns="45720" rIns="91440" bIns="45720" rtlCol="0" anchor="b">
            <a:noAutofit/>
          </a:bodyPr>
          <a:lstStyle/>
          <a:p>
            <a:r>
              <a:rPr lang="en-US" sz="8800" kern="1200" dirty="0">
                <a:solidFill>
                  <a:schemeClr val="accent2">
                    <a:lumMod val="50000"/>
                  </a:schemeClr>
                </a:solidFill>
                <a:latin typeface="+mj-lt"/>
                <a:ea typeface="+mj-ea"/>
                <a:cs typeface="+mj-cs"/>
              </a:rPr>
              <a:t>Peripherals</a:t>
            </a:r>
          </a:p>
        </p:txBody>
      </p:sp>
      <p:pic>
        <p:nvPicPr>
          <p:cNvPr id="19" name="Picture 18" descr="A black computer monitor with a black base&#10;&#10;Description automatically generated">
            <a:extLst>
              <a:ext uri="{FF2B5EF4-FFF2-40B4-BE49-F238E27FC236}">
                <a16:creationId xmlns:a16="http://schemas.microsoft.com/office/drawing/2014/main" id="{2997A8C0-FC97-9107-28C9-6A85AD68B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21" y="203585"/>
            <a:ext cx="4091837" cy="3120024"/>
          </a:xfrm>
          <a:prstGeom prst="rect">
            <a:avLst/>
          </a:prstGeom>
        </p:spPr>
      </p:pic>
      <p:pic>
        <p:nvPicPr>
          <p:cNvPr id="11" name="Picture 10" descr="A computer keyboard with a black and white keyboard&#10;&#10;Description automatically generated">
            <a:extLst>
              <a:ext uri="{FF2B5EF4-FFF2-40B4-BE49-F238E27FC236}">
                <a16:creationId xmlns:a16="http://schemas.microsoft.com/office/drawing/2014/main" id="{F98CC809-9137-A165-15B6-6E7FFB98A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128" y="203585"/>
            <a:ext cx="4548000" cy="2376329"/>
          </a:xfrm>
          <a:prstGeom prst="rect">
            <a:avLst/>
          </a:prstGeom>
        </p:spPr>
      </p:pic>
      <p:pic>
        <p:nvPicPr>
          <p:cNvPr id="15" name="Picture 14" descr="A computer tower with a white light&#10;&#10;Description automatically generated">
            <a:extLst>
              <a:ext uri="{FF2B5EF4-FFF2-40B4-BE49-F238E27FC236}">
                <a16:creationId xmlns:a16="http://schemas.microsoft.com/office/drawing/2014/main" id="{64EB23B8-D5C0-76A4-A76E-DFD3141A6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372" y="1539706"/>
            <a:ext cx="2792419" cy="3974975"/>
          </a:xfrm>
          <a:prstGeom prst="rect">
            <a:avLst/>
          </a:prstGeom>
        </p:spPr>
      </p:pic>
      <p:pic>
        <p:nvPicPr>
          <p:cNvPr id="17" name="Picture 16" descr="A black printer with a white sheet of paper&#10;&#10;Description automatically generated">
            <a:extLst>
              <a:ext uri="{FF2B5EF4-FFF2-40B4-BE49-F238E27FC236}">
                <a16:creationId xmlns:a16="http://schemas.microsoft.com/office/drawing/2014/main" id="{1D660F93-9B0B-4AB9-079A-041BA43AB6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041" y="3527194"/>
            <a:ext cx="3309228" cy="3127221"/>
          </a:xfrm>
          <a:prstGeom prst="rect">
            <a:avLst/>
          </a:prstGeom>
        </p:spPr>
      </p:pic>
      <p:pic>
        <p:nvPicPr>
          <p:cNvPr id="9" name="Picture 8" descr="A blue and black computer mouse&#10;&#10;Description automatically generated">
            <a:extLst>
              <a:ext uri="{FF2B5EF4-FFF2-40B4-BE49-F238E27FC236}">
                <a16:creationId xmlns:a16="http://schemas.microsoft.com/office/drawing/2014/main" id="{3CA1A9F2-0C91-324A-811B-0D6DECD1C2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2799" y="2997106"/>
            <a:ext cx="2290105" cy="2152698"/>
          </a:xfrm>
          <a:prstGeom prst="rect">
            <a:avLst/>
          </a:prstGeom>
        </p:spPr>
      </p:pic>
      <p:pic>
        <p:nvPicPr>
          <p:cNvPr id="27" name="Picture 26" descr="A close-up of a headphones&#10;&#10;Description automatically generated">
            <a:extLst>
              <a:ext uri="{FF2B5EF4-FFF2-40B4-BE49-F238E27FC236}">
                <a16:creationId xmlns:a16="http://schemas.microsoft.com/office/drawing/2014/main" id="{F50556AA-018A-0FF5-0B78-F1D67F8CCF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7404" y="2783499"/>
            <a:ext cx="2263471" cy="2579913"/>
          </a:xfrm>
          <a:prstGeom prst="rect">
            <a:avLst/>
          </a:prstGeom>
        </p:spPr>
      </p:pic>
    </p:spTree>
    <p:extLst>
      <p:ext uri="{BB962C8B-B14F-4D97-AF65-F5344CB8AC3E}">
        <p14:creationId xmlns:p14="http://schemas.microsoft.com/office/powerpoint/2010/main" val="339872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Rectangle 3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446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0A8EEC2-0227-4360-B3F1-9A2774B0BC1D}"/>
              </a:ext>
            </a:extLst>
          </p:cNvPr>
          <p:cNvSpPr>
            <a:spLocks noGrp="1"/>
          </p:cNvSpPr>
          <p:nvPr>
            <p:ph type="title"/>
          </p:nvPr>
        </p:nvSpPr>
        <p:spPr>
          <a:xfrm>
            <a:off x="84723" y="227248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1/0 ports </a:t>
            </a:r>
          </a:p>
        </p:txBody>
      </p:sp>
      <p:pic>
        <p:nvPicPr>
          <p:cNvPr id="5" name="Content Placeholder 4" descr="Close-up of a computer motherboard&#10;&#10;Description automatically generated">
            <a:extLst>
              <a:ext uri="{FF2B5EF4-FFF2-40B4-BE49-F238E27FC236}">
                <a16:creationId xmlns:a16="http://schemas.microsoft.com/office/drawing/2014/main" id="{EFE57A11-A55A-6291-B44C-3CBBDA46805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16045"/>
          <a:stretch/>
        </p:blipFill>
        <p:spPr>
          <a:xfrm>
            <a:off x="2950195" y="1059683"/>
            <a:ext cx="9128687" cy="5134871"/>
          </a:xfrm>
          <a:prstGeom prst="rect">
            <a:avLst/>
          </a:prstGeom>
        </p:spPr>
      </p:pic>
    </p:spTree>
    <p:extLst>
      <p:ext uri="{BB962C8B-B14F-4D97-AF65-F5344CB8AC3E}">
        <p14:creationId xmlns:p14="http://schemas.microsoft.com/office/powerpoint/2010/main" val="305430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1|23|24.2"/>
</p:tagLst>
</file>

<file path=ppt/tags/tag2.xml><?xml version="1.0" encoding="utf-8"?>
<p:tagLst xmlns:a="http://schemas.openxmlformats.org/drawingml/2006/main" xmlns:r="http://schemas.openxmlformats.org/officeDocument/2006/relationships" xmlns:p="http://schemas.openxmlformats.org/presentationml/2006/main">
  <p:tag name="TIMING" val="|15.4|3.5|16.3|3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148</TotalTime>
  <Words>440</Words>
  <Application>Microsoft Office PowerPoint</Application>
  <PresentationFormat>Widescreen</PresentationFormat>
  <Paragraphs>111</Paragraphs>
  <Slides>24</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Aptos</vt:lpstr>
      <vt:lpstr>Aptos Display</vt:lpstr>
      <vt:lpstr>Arial</vt:lpstr>
      <vt:lpstr>Arial Unicode MS</vt:lpstr>
      <vt:lpstr>Helvetica Neue Medium</vt:lpstr>
      <vt:lpstr>Office Theme</vt:lpstr>
      <vt:lpstr>1_Office Theme</vt:lpstr>
      <vt:lpstr>Foundation Of Computer Science</vt:lpstr>
      <vt:lpstr>Objective</vt:lpstr>
      <vt:lpstr>Lecture 1</vt:lpstr>
      <vt:lpstr>Introduction To Hardware</vt:lpstr>
      <vt:lpstr>What are the components of a computer?</vt:lpstr>
      <vt:lpstr>Types of hardware</vt:lpstr>
      <vt:lpstr>PowerPoint Presentation</vt:lpstr>
      <vt:lpstr>Peripherals</vt:lpstr>
      <vt:lpstr>1/0 ports </vt:lpstr>
      <vt:lpstr>Binary system </vt:lpstr>
      <vt:lpstr>PowerPoint Presentation</vt:lpstr>
      <vt:lpstr>vacuum tube</vt:lpstr>
      <vt:lpstr>First generation (1950s) - vacuum tube computers</vt:lpstr>
      <vt:lpstr>PowerPoint Presentation</vt:lpstr>
      <vt:lpstr>PowerPoint Presentation</vt:lpstr>
      <vt:lpstr>PC Hardware Components</vt:lpstr>
      <vt:lpstr>Hardware used for input and output</vt:lpstr>
      <vt:lpstr>Hardware used for input and output</vt:lpstr>
      <vt:lpstr>Hardware used for input and output</vt:lpstr>
      <vt:lpstr>Hardware inside the computer case</vt:lpstr>
      <vt:lpstr>Storage device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Agami</dc:creator>
  <cp:lastModifiedBy>mohamed192496@fci.bu.edu.eg</cp:lastModifiedBy>
  <cp:revision>12</cp:revision>
  <dcterms:created xsi:type="dcterms:W3CDTF">2024-10-06T02:24:29Z</dcterms:created>
  <dcterms:modified xsi:type="dcterms:W3CDTF">2025-08-11T22:03:09Z</dcterms:modified>
</cp:coreProperties>
</file>